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9" r:id="rId3"/>
    <p:sldId id="260" r:id="rId4"/>
    <p:sldId id="261" r:id="rId5"/>
    <p:sldId id="262" r:id="rId6"/>
    <p:sldId id="263" r:id="rId7"/>
    <p:sldId id="370" r:id="rId8"/>
    <p:sldId id="288" r:id="rId9"/>
    <p:sldId id="953" r:id="rId10"/>
    <p:sldId id="1708" r:id="rId11"/>
    <p:sldId id="1712" r:id="rId12"/>
    <p:sldId id="1709" r:id="rId13"/>
    <p:sldId id="1601" r:id="rId14"/>
    <p:sldId id="1602" r:id="rId15"/>
    <p:sldId id="1603" r:id="rId16"/>
    <p:sldId id="1604" r:id="rId17"/>
    <p:sldId id="1605" r:id="rId18"/>
    <p:sldId id="1606" r:id="rId19"/>
    <p:sldId id="1714" r:id="rId20"/>
    <p:sldId id="709" r:id="rId21"/>
    <p:sldId id="710" r:id="rId22"/>
    <p:sldId id="711" r:id="rId23"/>
    <p:sldId id="396" r:id="rId24"/>
    <p:sldId id="1607" r:id="rId25"/>
    <p:sldId id="1713" r:id="rId26"/>
    <p:sldId id="1608" r:id="rId27"/>
    <p:sldId id="1609" r:id="rId28"/>
    <p:sldId id="723" r:id="rId29"/>
    <p:sldId id="455" r:id="rId30"/>
    <p:sldId id="476" r:id="rId31"/>
    <p:sldId id="456" r:id="rId32"/>
    <p:sldId id="457" r:id="rId33"/>
    <p:sldId id="1659" r:id="rId34"/>
    <p:sldId id="1663" r:id="rId35"/>
    <p:sldId id="1778" r:id="rId36"/>
    <p:sldId id="1779" r:id="rId37"/>
    <p:sldId id="1780" r:id="rId38"/>
    <p:sldId id="1806" r:id="rId39"/>
    <p:sldId id="266" r:id="rId40"/>
    <p:sldId id="1807" r:id="rId41"/>
    <p:sldId id="268" r:id="rId42"/>
    <p:sldId id="1808" r:id="rId43"/>
    <p:sldId id="1809" r:id="rId44"/>
    <p:sldId id="1810" r:id="rId45"/>
    <p:sldId id="1670" r:id="rId46"/>
    <p:sldId id="1671" r:id="rId47"/>
    <p:sldId id="270" r:id="rId48"/>
    <p:sldId id="952" r:id="rId49"/>
    <p:sldId id="443" r:id="rId50"/>
    <p:sldId id="444" r:id="rId51"/>
    <p:sldId id="264" r:id="rId52"/>
    <p:sldId id="265" r:id="rId53"/>
    <p:sldId id="267" r:id="rId54"/>
    <p:sldId id="281" r:id="rId55"/>
    <p:sldId id="1128" r:id="rId56"/>
    <p:sldId id="1129" r:id="rId57"/>
    <p:sldId id="1130" r:id="rId58"/>
    <p:sldId id="907" r:id="rId5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444"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BB2040-DFCF-43C7-AF0B-589816E7EDD8}"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tr-TR"/>
        </a:p>
      </dgm:t>
    </dgm:pt>
    <dgm:pt modelId="{9BDE2006-8E8B-475F-81ED-936D4B1BA923}">
      <dgm:prSet phldrT="[Metin]" custT="1"/>
      <dgm:spPr>
        <a:solidFill>
          <a:srgbClr val="C00000"/>
        </a:solidFill>
      </dgm:spPr>
      <dgm:t>
        <a:bodyPr/>
        <a:lstStyle/>
        <a:p>
          <a:r>
            <a:rPr lang="tr-TR" sz="2800" b="1" dirty="0">
              <a:effectLst>
                <a:outerShdw blurRad="38100" dist="38100" dir="2700000" algn="tl">
                  <a:srgbClr val="000000">
                    <a:alpha val="43137"/>
                  </a:srgbClr>
                </a:outerShdw>
              </a:effectLst>
            </a:rPr>
            <a:t>KURUMLAR VERGİSİ MATRAHININ TESPİTİ İLE İLGİLİ DÜZENLEMELER</a:t>
          </a:r>
        </a:p>
      </dgm:t>
    </dgm:pt>
    <dgm:pt modelId="{234DB123-62BA-42F5-AD50-A2D6DD5067D7}" type="parTrans" cxnId="{9B08FBBF-BC10-4F6E-9C75-81ECC48FB65A}">
      <dgm:prSet/>
      <dgm:spPr/>
      <dgm:t>
        <a:bodyPr/>
        <a:lstStyle/>
        <a:p>
          <a:endParaRPr lang="tr-TR">
            <a:effectLst/>
          </a:endParaRPr>
        </a:p>
      </dgm:t>
    </dgm:pt>
    <dgm:pt modelId="{68B4E8EE-EDE6-4FBD-BCD1-059E8C7A0077}" type="sibTrans" cxnId="{9B08FBBF-BC10-4F6E-9C75-81ECC48FB65A}">
      <dgm:prSet/>
      <dgm:spPr/>
      <dgm:t>
        <a:bodyPr/>
        <a:lstStyle/>
        <a:p>
          <a:endParaRPr lang="tr-TR">
            <a:effectLst/>
          </a:endParaRPr>
        </a:p>
      </dgm:t>
    </dgm:pt>
    <dgm:pt modelId="{F395139F-1AEF-4A0C-A30A-3B5A73EDEDBC}">
      <dgm:prSet phldrT="[Metin]" custT="1"/>
      <dgm:spPr>
        <a:solidFill>
          <a:srgbClr val="00B050"/>
        </a:solidFill>
      </dgm:spPr>
      <dgm:t>
        <a:bodyPr/>
        <a:lstStyle/>
        <a:p>
          <a:r>
            <a:rPr lang="tr-TR" sz="3200" b="1" dirty="0">
              <a:effectLst/>
            </a:rPr>
            <a:t>GİDERLER</a:t>
          </a:r>
        </a:p>
      </dgm:t>
    </dgm:pt>
    <dgm:pt modelId="{03F02E4B-EEAD-4773-815E-0693ED029FAB}" type="parTrans" cxnId="{F6205FC4-2757-4992-AB20-5986A73846A5}">
      <dgm:prSet/>
      <dgm:spPr/>
      <dgm:t>
        <a:bodyPr/>
        <a:lstStyle/>
        <a:p>
          <a:endParaRPr lang="tr-TR" dirty="0">
            <a:effectLst/>
          </a:endParaRPr>
        </a:p>
      </dgm:t>
    </dgm:pt>
    <dgm:pt modelId="{E37FE8CC-97E0-45CD-A61B-FCDDF96C073F}" type="sibTrans" cxnId="{F6205FC4-2757-4992-AB20-5986A73846A5}">
      <dgm:prSet/>
      <dgm:spPr/>
      <dgm:t>
        <a:bodyPr/>
        <a:lstStyle/>
        <a:p>
          <a:endParaRPr lang="tr-TR">
            <a:effectLst/>
          </a:endParaRPr>
        </a:p>
      </dgm:t>
    </dgm:pt>
    <dgm:pt modelId="{9D451B95-45A6-4C9E-A454-AF0A197D2065}">
      <dgm:prSet phldrT="[Metin]" custT="1"/>
      <dgm:spPr>
        <a:solidFill>
          <a:schemeClr val="accent1">
            <a:lumMod val="75000"/>
          </a:schemeClr>
        </a:solidFill>
      </dgm:spPr>
      <dgm:t>
        <a:bodyPr/>
        <a:lstStyle/>
        <a:p>
          <a:r>
            <a:rPr lang="tr-TR" sz="2800" b="1" dirty="0">
              <a:effectLst/>
            </a:rPr>
            <a:t>İSTİSNALAR</a:t>
          </a:r>
        </a:p>
      </dgm:t>
    </dgm:pt>
    <dgm:pt modelId="{3F367E56-FD35-44A2-93C3-7E2C30FFD560}" type="parTrans" cxnId="{9CC921CD-28D6-45D2-9C56-39E210A908A4}">
      <dgm:prSet/>
      <dgm:spPr/>
      <dgm:t>
        <a:bodyPr/>
        <a:lstStyle/>
        <a:p>
          <a:endParaRPr lang="tr-TR" dirty="0">
            <a:effectLst/>
          </a:endParaRPr>
        </a:p>
      </dgm:t>
    </dgm:pt>
    <dgm:pt modelId="{7175A2AE-C22C-4A0F-8232-189EBBB81441}" type="sibTrans" cxnId="{9CC921CD-28D6-45D2-9C56-39E210A908A4}">
      <dgm:prSet/>
      <dgm:spPr/>
      <dgm:t>
        <a:bodyPr/>
        <a:lstStyle/>
        <a:p>
          <a:endParaRPr lang="tr-TR">
            <a:effectLst/>
          </a:endParaRPr>
        </a:p>
      </dgm:t>
    </dgm:pt>
    <dgm:pt modelId="{53BC40D0-E393-466C-B7B7-D99A30B7932E}">
      <dgm:prSet phldrT="[Metin]" custT="1"/>
      <dgm:spPr>
        <a:solidFill>
          <a:schemeClr val="accent6">
            <a:lumMod val="75000"/>
          </a:schemeClr>
        </a:solidFill>
      </dgm:spPr>
      <dgm:t>
        <a:bodyPr/>
        <a:lstStyle/>
        <a:p>
          <a:r>
            <a:rPr lang="tr-TR" sz="2400" b="1" dirty="0">
              <a:effectLst/>
            </a:rPr>
            <a:t>ZARAR</a:t>
          </a:r>
          <a:r>
            <a:rPr lang="tr-TR" sz="2000" b="1" dirty="0">
              <a:effectLst/>
            </a:rPr>
            <a:t> </a:t>
          </a:r>
          <a:r>
            <a:rPr lang="tr-TR" sz="2400" b="1" dirty="0">
              <a:effectLst/>
            </a:rPr>
            <a:t>MAHSUBU</a:t>
          </a:r>
          <a:endParaRPr lang="tr-TR" sz="2000" b="1" dirty="0">
            <a:effectLst/>
          </a:endParaRPr>
        </a:p>
      </dgm:t>
    </dgm:pt>
    <dgm:pt modelId="{7901A504-8B22-48DD-832D-0BBA55C27445}" type="parTrans" cxnId="{D52C5F5E-D305-40FB-A100-03586E520F3B}">
      <dgm:prSet/>
      <dgm:spPr/>
      <dgm:t>
        <a:bodyPr/>
        <a:lstStyle/>
        <a:p>
          <a:endParaRPr lang="tr-TR" dirty="0">
            <a:effectLst/>
          </a:endParaRPr>
        </a:p>
      </dgm:t>
    </dgm:pt>
    <dgm:pt modelId="{28488697-58C2-4A57-A985-25F3C71902D7}" type="sibTrans" cxnId="{D52C5F5E-D305-40FB-A100-03586E520F3B}">
      <dgm:prSet/>
      <dgm:spPr/>
      <dgm:t>
        <a:bodyPr/>
        <a:lstStyle/>
        <a:p>
          <a:endParaRPr lang="tr-TR">
            <a:effectLst/>
          </a:endParaRPr>
        </a:p>
      </dgm:t>
    </dgm:pt>
    <dgm:pt modelId="{A038BDC2-ABC8-414B-9678-F59C2FC15056}">
      <dgm:prSet custT="1"/>
      <dgm:spPr>
        <a:solidFill>
          <a:schemeClr val="accent4">
            <a:lumMod val="75000"/>
          </a:schemeClr>
        </a:solidFill>
      </dgm:spPr>
      <dgm:t>
        <a:bodyPr/>
        <a:lstStyle/>
        <a:p>
          <a:r>
            <a:rPr lang="tr-TR" sz="2600" b="1" dirty="0">
              <a:effectLst/>
            </a:rPr>
            <a:t>İNDİRİMLER</a:t>
          </a:r>
        </a:p>
      </dgm:t>
    </dgm:pt>
    <dgm:pt modelId="{EDC407A1-B663-43A4-B0F7-E4D67123889E}" type="parTrans" cxnId="{2B29961B-9A71-4046-B1B4-BC2A021DD847}">
      <dgm:prSet/>
      <dgm:spPr/>
      <dgm:t>
        <a:bodyPr/>
        <a:lstStyle/>
        <a:p>
          <a:endParaRPr lang="tr-TR" dirty="0">
            <a:effectLst/>
          </a:endParaRPr>
        </a:p>
      </dgm:t>
    </dgm:pt>
    <dgm:pt modelId="{AFB8FC79-09E8-4FA3-A72C-451A89753671}" type="sibTrans" cxnId="{2B29961B-9A71-4046-B1B4-BC2A021DD847}">
      <dgm:prSet/>
      <dgm:spPr/>
      <dgm:t>
        <a:bodyPr/>
        <a:lstStyle/>
        <a:p>
          <a:endParaRPr lang="tr-TR">
            <a:effectLst/>
          </a:endParaRPr>
        </a:p>
      </dgm:t>
    </dgm:pt>
    <dgm:pt modelId="{06580ADA-9DC8-4C44-8A0C-B1A88F7BBE1D}">
      <dgm:prSet custT="1"/>
      <dgm:spPr>
        <a:solidFill>
          <a:srgbClr val="92D050"/>
        </a:solidFill>
      </dgm:spPr>
      <dgm:t>
        <a:bodyPr/>
        <a:lstStyle/>
        <a:p>
          <a:r>
            <a:rPr lang="tr-TR" sz="2000" b="1" dirty="0">
              <a:solidFill>
                <a:schemeClr val="tx1"/>
              </a:solidFill>
              <a:effectLst/>
            </a:rPr>
            <a:t>İndirilecek Giderler</a:t>
          </a:r>
        </a:p>
      </dgm:t>
    </dgm:pt>
    <dgm:pt modelId="{2994A9D4-6F65-41D6-AF51-32DF204B2B2D}" type="parTrans" cxnId="{7F380860-4B88-4AC6-88F2-C165B6C9C069}">
      <dgm:prSet/>
      <dgm:spPr/>
      <dgm:t>
        <a:bodyPr/>
        <a:lstStyle/>
        <a:p>
          <a:endParaRPr lang="tr-TR" dirty="0">
            <a:effectLst/>
          </a:endParaRPr>
        </a:p>
      </dgm:t>
    </dgm:pt>
    <dgm:pt modelId="{512BC864-274F-4781-B596-959AF394BE3A}" type="sibTrans" cxnId="{7F380860-4B88-4AC6-88F2-C165B6C9C069}">
      <dgm:prSet/>
      <dgm:spPr/>
      <dgm:t>
        <a:bodyPr/>
        <a:lstStyle/>
        <a:p>
          <a:endParaRPr lang="tr-TR">
            <a:effectLst/>
          </a:endParaRPr>
        </a:p>
      </dgm:t>
    </dgm:pt>
    <dgm:pt modelId="{98C27D28-5C13-49BD-A642-721FEA875FF2}">
      <dgm:prSet custT="1"/>
      <dgm:spPr>
        <a:solidFill>
          <a:schemeClr val="bg2">
            <a:lumMod val="90000"/>
          </a:schemeClr>
        </a:solidFill>
      </dgm:spPr>
      <dgm:t>
        <a:bodyPr/>
        <a:lstStyle/>
        <a:p>
          <a:r>
            <a:rPr lang="tr-TR" sz="2000" b="1" dirty="0">
              <a:solidFill>
                <a:schemeClr val="tx1"/>
              </a:solidFill>
              <a:effectLst/>
            </a:rPr>
            <a:t>Kabul Edilmeyen Giderler</a:t>
          </a:r>
        </a:p>
      </dgm:t>
    </dgm:pt>
    <dgm:pt modelId="{6FE860A5-AF2E-4CB8-89B2-65EA6B32A8FF}" type="parTrans" cxnId="{72FE9F9C-78A4-48C2-A507-1FB024A439F2}">
      <dgm:prSet/>
      <dgm:spPr/>
      <dgm:t>
        <a:bodyPr/>
        <a:lstStyle/>
        <a:p>
          <a:endParaRPr lang="tr-TR" dirty="0">
            <a:effectLst/>
          </a:endParaRPr>
        </a:p>
      </dgm:t>
    </dgm:pt>
    <dgm:pt modelId="{C6D0081A-DB69-4EA5-9B57-E945A6667787}" type="sibTrans" cxnId="{72FE9F9C-78A4-48C2-A507-1FB024A439F2}">
      <dgm:prSet/>
      <dgm:spPr/>
      <dgm:t>
        <a:bodyPr/>
        <a:lstStyle/>
        <a:p>
          <a:endParaRPr lang="tr-TR">
            <a:effectLst/>
          </a:endParaRPr>
        </a:p>
      </dgm:t>
    </dgm:pt>
    <dgm:pt modelId="{31876A0B-2C87-4718-A44D-145BEC1CFBCF}">
      <dgm:prSet custT="1"/>
      <dgm:spPr>
        <a:solidFill>
          <a:srgbClr val="92D050"/>
        </a:solidFill>
      </dgm:spPr>
      <dgm:t>
        <a:bodyPr/>
        <a:lstStyle/>
        <a:p>
          <a:r>
            <a:rPr lang="tr-TR" sz="2000" dirty="0">
              <a:solidFill>
                <a:schemeClr val="tx1"/>
              </a:solidFill>
              <a:effectLst/>
            </a:rPr>
            <a:t>GVK md. 40</a:t>
          </a:r>
        </a:p>
      </dgm:t>
    </dgm:pt>
    <dgm:pt modelId="{5319EB53-5B47-4C1E-A17C-7680B15B00B0}" type="parTrans" cxnId="{CD586CD1-040A-460A-AE69-D9B83A5FE308}">
      <dgm:prSet/>
      <dgm:spPr/>
      <dgm:t>
        <a:bodyPr/>
        <a:lstStyle/>
        <a:p>
          <a:endParaRPr lang="tr-TR" dirty="0">
            <a:effectLst/>
          </a:endParaRPr>
        </a:p>
      </dgm:t>
    </dgm:pt>
    <dgm:pt modelId="{66EF0EAE-E6FC-4D36-A1A1-947AFFE2594F}" type="sibTrans" cxnId="{CD586CD1-040A-460A-AE69-D9B83A5FE308}">
      <dgm:prSet/>
      <dgm:spPr/>
      <dgm:t>
        <a:bodyPr/>
        <a:lstStyle/>
        <a:p>
          <a:endParaRPr lang="tr-TR">
            <a:effectLst/>
          </a:endParaRPr>
        </a:p>
      </dgm:t>
    </dgm:pt>
    <dgm:pt modelId="{4A700679-E2A0-42A5-B4B4-3BB61321C097}">
      <dgm:prSet custT="1"/>
      <dgm:spPr>
        <a:solidFill>
          <a:srgbClr val="92D050"/>
        </a:solidFill>
      </dgm:spPr>
      <dgm:t>
        <a:bodyPr/>
        <a:lstStyle/>
        <a:p>
          <a:r>
            <a:rPr lang="tr-TR" sz="2000" dirty="0">
              <a:solidFill>
                <a:schemeClr val="tx1"/>
              </a:solidFill>
              <a:effectLst/>
            </a:rPr>
            <a:t>KVK md. 8</a:t>
          </a:r>
        </a:p>
      </dgm:t>
    </dgm:pt>
    <dgm:pt modelId="{1BE964C6-4AB2-4D15-BC9C-5EAEF8B5C74D}" type="parTrans" cxnId="{DD43E662-D052-4B06-B8B8-5A9F3769E10C}">
      <dgm:prSet/>
      <dgm:spPr/>
      <dgm:t>
        <a:bodyPr/>
        <a:lstStyle/>
        <a:p>
          <a:endParaRPr lang="tr-TR" dirty="0">
            <a:effectLst/>
          </a:endParaRPr>
        </a:p>
      </dgm:t>
    </dgm:pt>
    <dgm:pt modelId="{752A5918-0ADA-421E-800D-4A3E58DA7A86}" type="sibTrans" cxnId="{DD43E662-D052-4B06-B8B8-5A9F3769E10C}">
      <dgm:prSet/>
      <dgm:spPr/>
      <dgm:t>
        <a:bodyPr/>
        <a:lstStyle/>
        <a:p>
          <a:endParaRPr lang="tr-TR">
            <a:effectLst/>
          </a:endParaRPr>
        </a:p>
      </dgm:t>
    </dgm:pt>
    <dgm:pt modelId="{450DE31C-20DF-4B84-8DA1-73F2E9219508}">
      <dgm:prSet custT="1"/>
      <dgm:spPr>
        <a:solidFill>
          <a:srgbClr val="92D050"/>
        </a:solidFill>
      </dgm:spPr>
      <dgm:t>
        <a:bodyPr/>
        <a:lstStyle/>
        <a:p>
          <a:r>
            <a:rPr lang="tr-TR" sz="2000" dirty="0">
              <a:solidFill>
                <a:schemeClr val="tx1"/>
              </a:solidFill>
              <a:effectLst/>
            </a:rPr>
            <a:t>Diğer Kanunlar</a:t>
          </a:r>
        </a:p>
      </dgm:t>
    </dgm:pt>
    <dgm:pt modelId="{CC76D8E6-3180-4E6D-8B8E-16A6994AE704}" type="parTrans" cxnId="{78AEB353-F05F-4059-90BC-71906142CECD}">
      <dgm:prSet/>
      <dgm:spPr/>
      <dgm:t>
        <a:bodyPr/>
        <a:lstStyle/>
        <a:p>
          <a:endParaRPr lang="tr-TR" dirty="0">
            <a:effectLst/>
          </a:endParaRPr>
        </a:p>
      </dgm:t>
    </dgm:pt>
    <dgm:pt modelId="{B68F7798-C8E8-472F-8A5B-6431D05EEC28}" type="sibTrans" cxnId="{78AEB353-F05F-4059-90BC-71906142CECD}">
      <dgm:prSet/>
      <dgm:spPr/>
      <dgm:t>
        <a:bodyPr/>
        <a:lstStyle/>
        <a:p>
          <a:endParaRPr lang="tr-TR">
            <a:effectLst/>
          </a:endParaRPr>
        </a:p>
      </dgm:t>
    </dgm:pt>
    <dgm:pt modelId="{D7F72160-FFEC-428D-8861-13F8DBCD234E}">
      <dgm:prSet custT="1"/>
      <dgm:spPr>
        <a:solidFill>
          <a:schemeClr val="bg2">
            <a:lumMod val="90000"/>
          </a:schemeClr>
        </a:solidFill>
      </dgm:spPr>
      <dgm:t>
        <a:bodyPr/>
        <a:lstStyle/>
        <a:p>
          <a:r>
            <a:rPr lang="tr-TR" sz="2000" dirty="0">
              <a:solidFill>
                <a:schemeClr val="tx1"/>
              </a:solidFill>
              <a:effectLst/>
            </a:rPr>
            <a:t>KVK md. 11</a:t>
          </a:r>
        </a:p>
      </dgm:t>
    </dgm:pt>
    <dgm:pt modelId="{C11A926E-D3FD-4F95-B63E-BCC54B88450B}" type="parTrans" cxnId="{C14A6375-7085-4ECF-8923-72B766F30C8F}">
      <dgm:prSet/>
      <dgm:spPr/>
      <dgm:t>
        <a:bodyPr/>
        <a:lstStyle/>
        <a:p>
          <a:endParaRPr lang="tr-TR" dirty="0">
            <a:effectLst/>
          </a:endParaRPr>
        </a:p>
      </dgm:t>
    </dgm:pt>
    <dgm:pt modelId="{AD39B906-C732-4605-8FDF-61D05CA85957}" type="sibTrans" cxnId="{C14A6375-7085-4ECF-8923-72B766F30C8F}">
      <dgm:prSet/>
      <dgm:spPr/>
      <dgm:t>
        <a:bodyPr/>
        <a:lstStyle/>
        <a:p>
          <a:endParaRPr lang="tr-TR">
            <a:effectLst/>
          </a:endParaRPr>
        </a:p>
      </dgm:t>
    </dgm:pt>
    <dgm:pt modelId="{5E06B93F-AF6E-4684-BAAA-2C69E39FF1C3}">
      <dgm:prSet custT="1"/>
      <dgm:spPr>
        <a:solidFill>
          <a:schemeClr val="accent4">
            <a:lumMod val="60000"/>
            <a:lumOff val="40000"/>
          </a:schemeClr>
        </a:solidFill>
      </dgm:spPr>
      <dgm:t>
        <a:bodyPr/>
        <a:lstStyle/>
        <a:p>
          <a:r>
            <a:rPr lang="tr-TR" sz="2000" dirty="0">
              <a:solidFill>
                <a:schemeClr val="tx1"/>
              </a:solidFill>
              <a:effectLst/>
            </a:rPr>
            <a:t>KDK md. 10</a:t>
          </a:r>
        </a:p>
      </dgm:t>
    </dgm:pt>
    <dgm:pt modelId="{5502D9DD-B60E-45C3-82D2-3CA68467A255}" type="parTrans" cxnId="{FF3B5D42-0DF8-4570-A536-44950E698C3B}">
      <dgm:prSet/>
      <dgm:spPr/>
      <dgm:t>
        <a:bodyPr/>
        <a:lstStyle/>
        <a:p>
          <a:endParaRPr lang="tr-TR" dirty="0">
            <a:effectLst/>
          </a:endParaRPr>
        </a:p>
      </dgm:t>
    </dgm:pt>
    <dgm:pt modelId="{8C22B026-27A2-4EC2-B2D1-749B37B7ABF2}" type="sibTrans" cxnId="{FF3B5D42-0DF8-4570-A536-44950E698C3B}">
      <dgm:prSet/>
      <dgm:spPr/>
      <dgm:t>
        <a:bodyPr/>
        <a:lstStyle/>
        <a:p>
          <a:endParaRPr lang="tr-TR">
            <a:effectLst/>
          </a:endParaRPr>
        </a:p>
      </dgm:t>
    </dgm:pt>
    <dgm:pt modelId="{C531ED6F-F5FF-4D7D-AAE7-204C6BFE96F2}">
      <dgm:prSet custT="1"/>
      <dgm:spPr>
        <a:solidFill>
          <a:schemeClr val="accent4">
            <a:lumMod val="60000"/>
            <a:lumOff val="40000"/>
          </a:schemeClr>
        </a:solidFill>
      </dgm:spPr>
      <dgm:t>
        <a:bodyPr/>
        <a:lstStyle/>
        <a:p>
          <a:r>
            <a:rPr lang="tr-TR" sz="2000" dirty="0">
              <a:solidFill>
                <a:schemeClr val="tx1"/>
              </a:solidFill>
              <a:effectLst/>
            </a:rPr>
            <a:t>Diğer Kanunlar</a:t>
          </a:r>
        </a:p>
      </dgm:t>
    </dgm:pt>
    <dgm:pt modelId="{9E6A7475-62D3-4EF5-8F5A-B789C4926FD8}" type="parTrans" cxnId="{3225BF8F-62B2-40E7-A12F-D3D0A1CEE414}">
      <dgm:prSet/>
      <dgm:spPr/>
      <dgm:t>
        <a:bodyPr/>
        <a:lstStyle/>
        <a:p>
          <a:endParaRPr lang="tr-TR" dirty="0">
            <a:effectLst/>
          </a:endParaRPr>
        </a:p>
      </dgm:t>
    </dgm:pt>
    <dgm:pt modelId="{2B65E67E-F966-4D91-9C8C-9B964B05A5D2}" type="sibTrans" cxnId="{3225BF8F-62B2-40E7-A12F-D3D0A1CEE414}">
      <dgm:prSet/>
      <dgm:spPr/>
      <dgm:t>
        <a:bodyPr/>
        <a:lstStyle/>
        <a:p>
          <a:endParaRPr lang="tr-TR">
            <a:effectLst/>
          </a:endParaRPr>
        </a:p>
      </dgm:t>
    </dgm:pt>
    <dgm:pt modelId="{AF82B529-5C2F-4CEC-877C-66CAB12CBAC5}">
      <dgm:prSet custT="1"/>
      <dgm:spPr>
        <a:solidFill>
          <a:schemeClr val="accent1">
            <a:lumMod val="60000"/>
            <a:lumOff val="40000"/>
          </a:schemeClr>
        </a:solidFill>
      </dgm:spPr>
      <dgm:t>
        <a:bodyPr/>
        <a:lstStyle/>
        <a:p>
          <a:r>
            <a:rPr lang="tr-TR" sz="2000" dirty="0">
              <a:solidFill>
                <a:schemeClr val="tx1">
                  <a:lumMod val="95000"/>
                  <a:lumOff val="5000"/>
                </a:schemeClr>
              </a:solidFill>
              <a:effectLst/>
            </a:rPr>
            <a:t>KVK md. 5</a:t>
          </a:r>
        </a:p>
      </dgm:t>
    </dgm:pt>
    <dgm:pt modelId="{EFEA8F5E-D845-4D07-97DD-C6DA55DE7C1D}" type="parTrans" cxnId="{212245AB-F65B-4326-98FE-485196D3CEA0}">
      <dgm:prSet/>
      <dgm:spPr/>
      <dgm:t>
        <a:bodyPr/>
        <a:lstStyle/>
        <a:p>
          <a:endParaRPr lang="tr-TR" dirty="0">
            <a:effectLst/>
          </a:endParaRPr>
        </a:p>
      </dgm:t>
    </dgm:pt>
    <dgm:pt modelId="{0E191C34-4634-411E-AED0-A289AFF369FB}" type="sibTrans" cxnId="{212245AB-F65B-4326-98FE-485196D3CEA0}">
      <dgm:prSet/>
      <dgm:spPr/>
      <dgm:t>
        <a:bodyPr/>
        <a:lstStyle/>
        <a:p>
          <a:endParaRPr lang="tr-TR">
            <a:effectLst/>
          </a:endParaRPr>
        </a:p>
      </dgm:t>
    </dgm:pt>
    <dgm:pt modelId="{67B3B1CB-45BC-4015-89D1-438C9399AD40}">
      <dgm:prSet custT="1"/>
      <dgm:spPr>
        <a:solidFill>
          <a:schemeClr val="accent1">
            <a:lumMod val="60000"/>
            <a:lumOff val="40000"/>
          </a:schemeClr>
        </a:solidFill>
      </dgm:spPr>
      <dgm:t>
        <a:bodyPr/>
        <a:lstStyle/>
        <a:p>
          <a:r>
            <a:rPr lang="tr-TR" sz="2000" b="1" dirty="0">
              <a:solidFill>
                <a:schemeClr val="tx1">
                  <a:lumMod val="95000"/>
                  <a:lumOff val="5000"/>
                </a:schemeClr>
              </a:solidFill>
              <a:effectLst/>
            </a:rPr>
            <a:t>KVK md. 5/A</a:t>
          </a:r>
        </a:p>
      </dgm:t>
    </dgm:pt>
    <dgm:pt modelId="{296DC685-E0A2-4FDE-98A9-5AF9E9DAE1E7}" type="parTrans" cxnId="{2E9136C2-F058-49A7-AD94-0C0BAC82DDD8}">
      <dgm:prSet/>
      <dgm:spPr/>
      <dgm:t>
        <a:bodyPr/>
        <a:lstStyle/>
        <a:p>
          <a:endParaRPr lang="tr-TR" dirty="0">
            <a:effectLst/>
          </a:endParaRPr>
        </a:p>
      </dgm:t>
    </dgm:pt>
    <dgm:pt modelId="{A7E1C663-DA50-4120-B0A2-CCF2DA358B62}" type="sibTrans" cxnId="{2E9136C2-F058-49A7-AD94-0C0BAC82DDD8}">
      <dgm:prSet/>
      <dgm:spPr/>
      <dgm:t>
        <a:bodyPr/>
        <a:lstStyle/>
        <a:p>
          <a:endParaRPr lang="tr-TR">
            <a:effectLst/>
          </a:endParaRPr>
        </a:p>
      </dgm:t>
    </dgm:pt>
    <dgm:pt modelId="{FF81C9B6-1C1A-44FC-9822-7FE98913A1BE}">
      <dgm:prSet custT="1"/>
      <dgm:spPr>
        <a:solidFill>
          <a:schemeClr val="accent6">
            <a:lumMod val="60000"/>
            <a:lumOff val="40000"/>
          </a:schemeClr>
        </a:solidFill>
      </dgm:spPr>
      <dgm:t>
        <a:bodyPr/>
        <a:lstStyle/>
        <a:p>
          <a:r>
            <a:rPr lang="tr-TR" sz="2000" dirty="0">
              <a:solidFill>
                <a:schemeClr val="tx1"/>
              </a:solidFill>
            </a:rPr>
            <a:t>KVK md. 9</a:t>
          </a:r>
        </a:p>
      </dgm:t>
    </dgm:pt>
    <dgm:pt modelId="{FCAECADF-C495-41B8-B8E0-8DD9F5DE4873}" type="parTrans" cxnId="{E2806C24-8800-4A8C-98CE-FA4BAB65F7DA}">
      <dgm:prSet/>
      <dgm:spPr/>
      <dgm:t>
        <a:bodyPr/>
        <a:lstStyle/>
        <a:p>
          <a:endParaRPr lang="tr-TR" dirty="0"/>
        </a:p>
      </dgm:t>
    </dgm:pt>
    <dgm:pt modelId="{179A6520-9760-450F-8D18-AAC417AA556B}" type="sibTrans" cxnId="{E2806C24-8800-4A8C-98CE-FA4BAB65F7DA}">
      <dgm:prSet/>
      <dgm:spPr/>
      <dgm:t>
        <a:bodyPr/>
        <a:lstStyle/>
        <a:p>
          <a:endParaRPr lang="tr-TR"/>
        </a:p>
      </dgm:t>
    </dgm:pt>
    <dgm:pt modelId="{071299C1-325A-401B-B0D9-33B85D14AD4A}">
      <dgm:prSet custT="1"/>
      <dgm:spPr>
        <a:solidFill>
          <a:schemeClr val="bg2">
            <a:lumMod val="90000"/>
          </a:schemeClr>
        </a:solidFill>
      </dgm:spPr>
      <dgm:t>
        <a:bodyPr/>
        <a:lstStyle/>
        <a:p>
          <a:r>
            <a:rPr lang="tr-TR" sz="2000" dirty="0">
              <a:solidFill>
                <a:schemeClr val="tx1"/>
              </a:solidFill>
              <a:effectLst/>
            </a:rPr>
            <a:t>Diğer Kanunlar</a:t>
          </a:r>
        </a:p>
      </dgm:t>
    </dgm:pt>
    <dgm:pt modelId="{0D8B519B-853A-425D-A690-73933234A0BE}" type="parTrans" cxnId="{71BA605F-ED34-46C0-8766-DBADE100630E}">
      <dgm:prSet/>
      <dgm:spPr/>
      <dgm:t>
        <a:bodyPr/>
        <a:lstStyle/>
        <a:p>
          <a:endParaRPr lang="tr-TR" dirty="0">
            <a:effectLst/>
          </a:endParaRPr>
        </a:p>
      </dgm:t>
    </dgm:pt>
    <dgm:pt modelId="{26C3655E-5B56-42E8-AB3C-C8F0B9ABF6F2}" type="sibTrans" cxnId="{71BA605F-ED34-46C0-8766-DBADE100630E}">
      <dgm:prSet/>
      <dgm:spPr/>
      <dgm:t>
        <a:bodyPr/>
        <a:lstStyle/>
        <a:p>
          <a:endParaRPr lang="tr-TR"/>
        </a:p>
      </dgm:t>
    </dgm:pt>
    <dgm:pt modelId="{89D414F1-2FCC-46B7-ACC5-0C17A056061B}">
      <dgm:prSet custT="1"/>
      <dgm:spPr>
        <a:solidFill>
          <a:schemeClr val="accent1">
            <a:lumMod val="60000"/>
            <a:lumOff val="40000"/>
          </a:schemeClr>
        </a:solidFill>
      </dgm:spPr>
      <dgm:t>
        <a:bodyPr/>
        <a:lstStyle/>
        <a:p>
          <a:r>
            <a:rPr lang="tr-TR" sz="2000" b="1" dirty="0">
              <a:solidFill>
                <a:schemeClr val="tx1">
                  <a:lumMod val="95000"/>
                  <a:lumOff val="5000"/>
                </a:schemeClr>
              </a:solidFill>
              <a:effectLst/>
            </a:rPr>
            <a:t>KVK md. 5/B</a:t>
          </a:r>
        </a:p>
      </dgm:t>
    </dgm:pt>
    <dgm:pt modelId="{FB69AF43-3E38-4858-B45A-C2EBD49BA3ED}" type="parTrans" cxnId="{6C501451-AA5C-439C-83B0-811FC22696B2}">
      <dgm:prSet/>
      <dgm:spPr/>
      <dgm:t>
        <a:bodyPr/>
        <a:lstStyle/>
        <a:p>
          <a:endParaRPr lang="tr-TR" dirty="0">
            <a:effectLst/>
          </a:endParaRPr>
        </a:p>
      </dgm:t>
    </dgm:pt>
    <dgm:pt modelId="{717DC29C-5796-461C-B7C6-573A097BB3B4}" type="sibTrans" cxnId="{6C501451-AA5C-439C-83B0-811FC22696B2}">
      <dgm:prSet/>
      <dgm:spPr/>
      <dgm:t>
        <a:bodyPr/>
        <a:lstStyle/>
        <a:p>
          <a:endParaRPr lang="tr-TR"/>
        </a:p>
      </dgm:t>
    </dgm:pt>
    <dgm:pt modelId="{F63BE5B9-27BE-4202-B460-03B529A23E2C}">
      <dgm:prSet custT="1"/>
      <dgm:spPr>
        <a:solidFill>
          <a:schemeClr val="accent1">
            <a:lumMod val="60000"/>
            <a:lumOff val="40000"/>
          </a:schemeClr>
        </a:solidFill>
      </dgm:spPr>
      <dgm:t>
        <a:bodyPr/>
        <a:lstStyle/>
        <a:p>
          <a:r>
            <a:rPr lang="tr-TR" sz="2000" dirty="0">
              <a:solidFill>
                <a:schemeClr val="tx1">
                  <a:lumMod val="95000"/>
                  <a:lumOff val="5000"/>
                </a:schemeClr>
              </a:solidFill>
              <a:effectLst/>
            </a:rPr>
            <a:t>Diğer Kanunlar</a:t>
          </a:r>
        </a:p>
      </dgm:t>
    </dgm:pt>
    <dgm:pt modelId="{E8C3A202-EEAF-4686-9B7D-790DDE7E49C9}" type="parTrans" cxnId="{5D0CFCD2-F6C5-47CC-A752-322784B1E6F3}">
      <dgm:prSet/>
      <dgm:spPr/>
      <dgm:t>
        <a:bodyPr/>
        <a:lstStyle/>
        <a:p>
          <a:endParaRPr lang="tr-TR" dirty="0">
            <a:effectLst/>
          </a:endParaRPr>
        </a:p>
      </dgm:t>
    </dgm:pt>
    <dgm:pt modelId="{6242025F-386C-41E1-98F0-9411BF4CF991}" type="sibTrans" cxnId="{5D0CFCD2-F6C5-47CC-A752-322784B1E6F3}">
      <dgm:prSet/>
      <dgm:spPr/>
      <dgm:t>
        <a:bodyPr/>
        <a:lstStyle/>
        <a:p>
          <a:endParaRPr lang="tr-TR"/>
        </a:p>
      </dgm:t>
    </dgm:pt>
    <dgm:pt modelId="{F4F5C8B6-0527-46C5-A4EB-C5501FC86162}" type="pres">
      <dgm:prSet presAssocID="{72BB2040-DFCF-43C7-AF0B-589816E7EDD8}" presName="hierChild1" presStyleCnt="0">
        <dgm:presLayoutVars>
          <dgm:orgChart val="1"/>
          <dgm:chPref val="1"/>
          <dgm:dir/>
          <dgm:animOne val="branch"/>
          <dgm:animLvl val="lvl"/>
          <dgm:resizeHandles/>
        </dgm:presLayoutVars>
      </dgm:prSet>
      <dgm:spPr/>
    </dgm:pt>
    <dgm:pt modelId="{72FDE0E4-F311-4463-B03B-4EE89CD906C6}" type="pres">
      <dgm:prSet presAssocID="{9BDE2006-8E8B-475F-81ED-936D4B1BA923}" presName="hierRoot1" presStyleCnt="0">
        <dgm:presLayoutVars>
          <dgm:hierBranch val="init"/>
        </dgm:presLayoutVars>
      </dgm:prSet>
      <dgm:spPr/>
    </dgm:pt>
    <dgm:pt modelId="{7797C745-820A-4E36-ADF2-52AF7E623B22}" type="pres">
      <dgm:prSet presAssocID="{9BDE2006-8E8B-475F-81ED-936D4B1BA923}" presName="rootComposite1" presStyleCnt="0"/>
      <dgm:spPr/>
    </dgm:pt>
    <dgm:pt modelId="{892AF785-36CC-461C-8F96-AC402EA43574}" type="pres">
      <dgm:prSet presAssocID="{9BDE2006-8E8B-475F-81ED-936D4B1BA923}" presName="rootText1" presStyleLbl="node0" presStyleIdx="0" presStyleCnt="1" custScaleX="712058" custScaleY="153748">
        <dgm:presLayoutVars>
          <dgm:chPref val="3"/>
        </dgm:presLayoutVars>
      </dgm:prSet>
      <dgm:spPr/>
    </dgm:pt>
    <dgm:pt modelId="{5DB9A4F5-E421-4999-8696-E244B12B7C2F}" type="pres">
      <dgm:prSet presAssocID="{9BDE2006-8E8B-475F-81ED-936D4B1BA923}" presName="rootConnector1" presStyleLbl="node1" presStyleIdx="0" presStyleCnt="0"/>
      <dgm:spPr/>
    </dgm:pt>
    <dgm:pt modelId="{47468F0E-23B0-49B0-97DC-57A005CE98A7}" type="pres">
      <dgm:prSet presAssocID="{9BDE2006-8E8B-475F-81ED-936D4B1BA923}" presName="hierChild2" presStyleCnt="0"/>
      <dgm:spPr/>
    </dgm:pt>
    <dgm:pt modelId="{AF519D67-6B8A-44A9-81DD-3E0AAE5F6DB2}" type="pres">
      <dgm:prSet presAssocID="{03F02E4B-EEAD-4773-815E-0693ED029FAB}" presName="Name37" presStyleLbl="parChTrans1D2" presStyleIdx="0" presStyleCnt="4" custSzX="4756925"/>
      <dgm:spPr/>
    </dgm:pt>
    <dgm:pt modelId="{6EFFEDE8-C1CC-4CE3-A4B7-F6AE61546810}" type="pres">
      <dgm:prSet presAssocID="{F395139F-1AEF-4A0C-A30A-3B5A73EDEDBC}" presName="hierRoot2" presStyleCnt="0">
        <dgm:presLayoutVars>
          <dgm:hierBranch val="init"/>
        </dgm:presLayoutVars>
      </dgm:prSet>
      <dgm:spPr/>
    </dgm:pt>
    <dgm:pt modelId="{5CC30714-B602-444D-B46A-B3AD9E795F46}" type="pres">
      <dgm:prSet presAssocID="{F395139F-1AEF-4A0C-A30A-3B5A73EDEDBC}" presName="rootComposite" presStyleCnt="0"/>
      <dgm:spPr/>
    </dgm:pt>
    <dgm:pt modelId="{2B6073EB-ECDE-4EB5-A3C6-D41C41B81C75}" type="pres">
      <dgm:prSet presAssocID="{F395139F-1AEF-4A0C-A30A-3B5A73EDEDBC}" presName="rootText" presStyleLbl="node2" presStyleIdx="0" presStyleCnt="4" custScaleX="237551" custScaleY="140341" custLinFactNeighborX="-24054" custLinFactNeighborY="3600">
        <dgm:presLayoutVars>
          <dgm:chPref val="3"/>
        </dgm:presLayoutVars>
      </dgm:prSet>
      <dgm:spPr/>
    </dgm:pt>
    <dgm:pt modelId="{DD334227-46FA-4A8A-A842-E5A9080B0F60}" type="pres">
      <dgm:prSet presAssocID="{F395139F-1AEF-4A0C-A30A-3B5A73EDEDBC}" presName="rootConnector" presStyleLbl="node2" presStyleIdx="0" presStyleCnt="4"/>
      <dgm:spPr/>
    </dgm:pt>
    <dgm:pt modelId="{409ED5AE-884B-4439-8D65-4BC7C085FA99}" type="pres">
      <dgm:prSet presAssocID="{F395139F-1AEF-4A0C-A30A-3B5A73EDEDBC}" presName="hierChild4" presStyleCnt="0"/>
      <dgm:spPr/>
    </dgm:pt>
    <dgm:pt modelId="{A58CE5C6-4247-4038-A5E1-9CA191EEAF17}" type="pres">
      <dgm:prSet presAssocID="{2994A9D4-6F65-41D6-AF51-32DF204B2B2D}" presName="Name37" presStyleLbl="parChTrans1D3" presStyleIdx="0" presStyleCnt="9" custSzX="901360"/>
      <dgm:spPr/>
    </dgm:pt>
    <dgm:pt modelId="{808F0FD5-803E-4CF7-993D-F96EE67DC43F}" type="pres">
      <dgm:prSet presAssocID="{06580ADA-9DC8-4C44-8A0C-B1A88F7BBE1D}" presName="hierRoot2" presStyleCnt="0">
        <dgm:presLayoutVars>
          <dgm:hierBranch val="init"/>
        </dgm:presLayoutVars>
      </dgm:prSet>
      <dgm:spPr/>
    </dgm:pt>
    <dgm:pt modelId="{4DF267F2-FE17-44C9-95AB-AF578E47AA1D}" type="pres">
      <dgm:prSet presAssocID="{06580ADA-9DC8-4C44-8A0C-B1A88F7BBE1D}" presName="rootComposite" presStyleCnt="0"/>
      <dgm:spPr/>
    </dgm:pt>
    <dgm:pt modelId="{9E1E0706-7BB1-48E8-9349-2909B30BB04D}" type="pres">
      <dgm:prSet presAssocID="{06580ADA-9DC8-4C44-8A0C-B1A88F7BBE1D}" presName="rootText" presStyleLbl="node3" presStyleIdx="0" presStyleCnt="9" custScaleX="142477" custScaleY="134546" custLinFactNeighborX="-11095">
        <dgm:presLayoutVars>
          <dgm:chPref val="3"/>
        </dgm:presLayoutVars>
      </dgm:prSet>
      <dgm:spPr/>
    </dgm:pt>
    <dgm:pt modelId="{1A671D5C-9CA5-4DCF-A319-5B4FDB64CF3C}" type="pres">
      <dgm:prSet presAssocID="{06580ADA-9DC8-4C44-8A0C-B1A88F7BBE1D}" presName="rootConnector" presStyleLbl="node3" presStyleIdx="0" presStyleCnt="9"/>
      <dgm:spPr/>
    </dgm:pt>
    <dgm:pt modelId="{63F0A645-EB65-4305-BD8F-7EBBAC2A2157}" type="pres">
      <dgm:prSet presAssocID="{06580ADA-9DC8-4C44-8A0C-B1A88F7BBE1D}" presName="hierChild4" presStyleCnt="0"/>
      <dgm:spPr/>
    </dgm:pt>
    <dgm:pt modelId="{0780F277-FAA5-4E6F-86C7-B4AB9935D125}" type="pres">
      <dgm:prSet presAssocID="{5319EB53-5B47-4C1E-A17C-7680B15B00B0}" presName="Name37" presStyleLbl="parChTrans1D4" presStyleIdx="0" presStyleCnt="5" custSzX="282000"/>
      <dgm:spPr/>
    </dgm:pt>
    <dgm:pt modelId="{BED10FE2-6771-4BD0-BF89-F85603FF7B5D}" type="pres">
      <dgm:prSet presAssocID="{31876A0B-2C87-4718-A44D-145BEC1CFBCF}" presName="hierRoot2" presStyleCnt="0">
        <dgm:presLayoutVars>
          <dgm:hierBranch val="init"/>
        </dgm:presLayoutVars>
      </dgm:prSet>
      <dgm:spPr/>
    </dgm:pt>
    <dgm:pt modelId="{5B4C2C54-85FD-4FF6-9C65-8BF85D0DDD5C}" type="pres">
      <dgm:prSet presAssocID="{31876A0B-2C87-4718-A44D-145BEC1CFBCF}" presName="rootComposite" presStyleCnt="0"/>
      <dgm:spPr/>
    </dgm:pt>
    <dgm:pt modelId="{52A898BE-ABBA-4F5A-B364-02BC9E716089}" type="pres">
      <dgm:prSet presAssocID="{31876A0B-2C87-4718-A44D-145BEC1CFBCF}" presName="rootText" presStyleLbl="node4" presStyleIdx="0" presStyleCnt="5" custScaleX="136134" custLinFactNeighborX="-11095">
        <dgm:presLayoutVars>
          <dgm:chPref val="3"/>
        </dgm:presLayoutVars>
      </dgm:prSet>
      <dgm:spPr/>
    </dgm:pt>
    <dgm:pt modelId="{EDC82890-DD85-4346-8691-1048483F4F09}" type="pres">
      <dgm:prSet presAssocID="{31876A0B-2C87-4718-A44D-145BEC1CFBCF}" presName="rootConnector" presStyleLbl="node4" presStyleIdx="0" presStyleCnt="5"/>
      <dgm:spPr/>
    </dgm:pt>
    <dgm:pt modelId="{AA7A63CD-F296-4E5D-89DB-5B5017F32F58}" type="pres">
      <dgm:prSet presAssocID="{31876A0B-2C87-4718-A44D-145BEC1CFBCF}" presName="hierChild4" presStyleCnt="0"/>
      <dgm:spPr/>
    </dgm:pt>
    <dgm:pt modelId="{3E17AE45-50D7-4E53-B91E-C45C2A498CF3}" type="pres">
      <dgm:prSet presAssocID="{31876A0B-2C87-4718-A44D-145BEC1CFBCF}" presName="hierChild5" presStyleCnt="0"/>
      <dgm:spPr/>
    </dgm:pt>
    <dgm:pt modelId="{D2B359C7-0987-4B0E-8E1C-37CCCF81F8D3}" type="pres">
      <dgm:prSet presAssocID="{1BE964C6-4AB2-4D15-BC9C-5EAEF8B5C74D}" presName="Name37" presStyleLbl="parChTrans1D4" presStyleIdx="1" presStyleCnt="5" custSzX="282000"/>
      <dgm:spPr/>
    </dgm:pt>
    <dgm:pt modelId="{2DBA7AC9-C1B2-4D35-A743-B188671C4BB1}" type="pres">
      <dgm:prSet presAssocID="{4A700679-E2A0-42A5-B4B4-3BB61321C097}" presName="hierRoot2" presStyleCnt="0">
        <dgm:presLayoutVars>
          <dgm:hierBranch val="init"/>
        </dgm:presLayoutVars>
      </dgm:prSet>
      <dgm:spPr/>
    </dgm:pt>
    <dgm:pt modelId="{DB07EB34-AF3A-4AF6-AC7F-E2A7EE5FE366}" type="pres">
      <dgm:prSet presAssocID="{4A700679-E2A0-42A5-B4B4-3BB61321C097}" presName="rootComposite" presStyleCnt="0"/>
      <dgm:spPr/>
    </dgm:pt>
    <dgm:pt modelId="{66E5D134-7077-4584-BA72-B7F22B166B4D}" type="pres">
      <dgm:prSet presAssocID="{4A700679-E2A0-42A5-B4B4-3BB61321C097}" presName="rootText" presStyleLbl="node4" presStyleIdx="1" presStyleCnt="5" custScaleX="124856" custLinFactNeighborX="-11095">
        <dgm:presLayoutVars>
          <dgm:chPref val="3"/>
        </dgm:presLayoutVars>
      </dgm:prSet>
      <dgm:spPr/>
    </dgm:pt>
    <dgm:pt modelId="{19A40A57-4BCE-4996-8902-0229394C696C}" type="pres">
      <dgm:prSet presAssocID="{4A700679-E2A0-42A5-B4B4-3BB61321C097}" presName="rootConnector" presStyleLbl="node4" presStyleIdx="1" presStyleCnt="5"/>
      <dgm:spPr/>
    </dgm:pt>
    <dgm:pt modelId="{BADBB8C6-564C-4472-AFFB-09098E0D8E5E}" type="pres">
      <dgm:prSet presAssocID="{4A700679-E2A0-42A5-B4B4-3BB61321C097}" presName="hierChild4" presStyleCnt="0"/>
      <dgm:spPr/>
    </dgm:pt>
    <dgm:pt modelId="{FBD03B3C-64D8-41D7-9FF2-6E5F8207444A}" type="pres">
      <dgm:prSet presAssocID="{4A700679-E2A0-42A5-B4B4-3BB61321C097}" presName="hierChild5" presStyleCnt="0"/>
      <dgm:spPr/>
    </dgm:pt>
    <dgm:pt modelId="{50095416-4566-46AB-892F-7E1FF1D47DEF}" type="pres">
      <dgm:prSet presAssocID="{CC76D8E6-3180-4E6D-8B8E-16A6994AE704}" presName="Name37" presStyleLbl="parChTrans1D4" presStyleIdx="2" presStyleCnt="5" custSzX="282000"/>
      <dgm:spPr/>
    </dgm:pt>
    <dgm:pt modelId="{259C5951-AB5B-438A-9C2A-0A805E510F0F}" type="pres">
      <dgm:prSet presAssocID="{450DE31C-20DF-4B84-8DA1-73F2E9219508}" presName="hierRoot2" presStyleCnt="0">
        <dgm:presLayoutVars>
          <dgm:hierBranch val="init"/>
        </dgm:presLayoutVars>
      </dgm:prSet>
      <dgm:spPr/>
    </dgm:pt>
    <dgm:pt modelId="{E437FEB7-3580-4B84-A615-6F046627FBA6}" type="pres">
      <dgm:prSet presAssocID="{450DE31C-20DF-4B84-8DA1-73F2E9219508}" presName="rootComposite" presStyleCnt="0"/>
      <dgm:spPr/>
    </dgm:pt>
    <dgm:pt modelId="{FE73E20A-0EC3-4000-921E-27F94A30470A}" type="pres">
      <dgm:prSet presAssocID="{450DE31C-20DF-4B84-8DA1-73F2E9219508}" presName="rootText" presStyleLbl="node4" presStyleIdx="2" presStyleCnt="5" custScaleX="134787" custLinFactNeighborX="-11095">
        <dgm:presLayoutVars>
          <dgm:chPref val="3"/>
        </dgm:presLayoutVars>
      </dgm:prSet>
      <dgm:spPr/>
    </dgm:pt>
    <dgm:pt modelId="{D20353F6-7A78-47E7-80E4-452542927B62}" type="pres">
      <dgm:prSet presAssocID="{450DE31C-20DF-4B84-8DA1-73F2E9219508}" presName="rootConnector" presStyleLbl="node4" presStyleIdx="2" presStyleCnt="5"/>
      <dgm:spPr/>
    </dgm:pt>
    <dgm:pt modelId="{2064C687-9FAD-4A20-8638-632DAAE7DEE2}" type="pres">
      <dgm:prSet presAssocID="{450DE31C-20DF-4B84-8DA1-73F2E9219508}" presName="hierChild4" presStyleCnt="0"/>
      <dgm:spPr/>
    </dgm:pt>
    <dgm:pt modelId="{EBD005F5-FF6F-4E7C-8BFF-22C258EDAF35}" type="pres">
      <dgm:prSet presAssocID="{450DE31C-20DF-4B84-8DA1-73F2E9219508}" presName="hierChild5" presStyleCnt="0"/>
      <dgm:spPr/>
    </dgm:pt>
    <dgm:pt modelId="{9DEF2C3A-A0AC-4956-9823-8632FA1652B3}" type="pres">
      <dgm:prSet presAssocID="{06580ADA-9DC8-4C44-8A0C-B1A88F7BBE1D}" presName="hierChild5" presStyleCnt="0"/>
      <dgm:spPr/>
    </dgm:pt>
    <dgm:pt modelId="{D8464CAB-B69A-4C3B-9BA8-B020D600DCA0}" type="pres">
      <dgm:prSet presAssocID="{6FE860A5-AF2E-4CB8-89B2-65EA6B32A8FF}" presName="Name37" presStyleLbl="parChTrans1D3" presStyleIdx="1" presStyleCnt="9" custSzX="1330047"/>
      <dgm:spPr/>
    </dgm:pt>
    <dgm:pt modelId="{C0E4B2E1-0B07-4AB6-B1DD-887C5FCBC133}" type="pres">
      <dgm:prSet presAssocID="{98C27D28-5C13-49BD-A642-721FEA875FF2}" presName="hierRoot2" presStyleCnt="0">
        <dgm:presLayoutVars>
          <dgm:hierBranch val="init"/>
        </dgm:presLayoutVars>
      </dgm:prSet>
      <dgm:spPr/>
    </dgm:pt>
    <dgm:pt modelId="{2DC49FF1-5DE7-4296-8FFB-F0EE75CD69A5}" type="pres">
      <dgm:prSet presAssocID="{98C27D28-5C13-49BD-A642-721FEA875FF2}" presName="rootComposite" presStyleCnt="0"/>
      <dgm:spPr/>
    </dgm:pt>
    <dgm:pt modelId="{6C58041C-2963-4704-8BD9-21D312261E04}" type="pres">
      <dgm:prSet presAssocID="{98C27D28-5C13-49BD-A642-721FEA875FF2}" presName="rootText" presStyleLbl="node3" presStyleIdx="1" presStyleCnt="9" custScaleX="142818" custScaleY="134546" custLinFactNeighborX="-11095">
        <dgm:presLayoutVars>
          <dgm:chPref val="3"/>
        </dgm:presLayoutVars>
      </dgm:prSet>
      <dgm:spPr/>
    </dgm:pt>
    <dgm:pt modelId="{BCCCA268-5314-4533-811F-60822913E5DC}" type="pres">
      <dgm:prSet presAssocID="{98C27D28-5C13-49BD-A642-721FEA875FF2}" presName="rootConnector" presStyleLbl="node3" presStyleIdx="1" presStyleCnt="9"/>
      <dgm:spPr/>
    </dgm:pt>
    <dgm:pt modelId="{F325B10C-2631-4828-B330-4224DDA997FB}" type="pres">
      <dgm:prSet presAssocID="{98C27D28-5C13-49BD-A642-721FEA875FF2}" presName="hierChild4" presStyleCnt="0"/>
      <dgm:spPr/>
    </dgm:pt>
    <dgm:pt modelId="{60807F09-2C3A-4F64-833C-1DE0C39F91A4}" type="pres">
      <dgm:prSet presAssocID="{C11A926E-D3FD-4F95-B63E-BCC54B88450B}" presName="Name37" presStyleLbl="parChTrans1D4" presStyleIdx="3" presStyleCnt="5" custSzX="282673"/>
      <dgm:spPr/>
    </dgm:pt>
    <dgm:pt modelId="{DCB12D51-85A3-4F6C-AC0B-60E8EA0A4DB1}" type="pres">
      <dgm:prSet presAssocID="{D7F72160-FFEC-428D-8861-13F8DBCD234E}" presName="hierRoot2" presStyleCnt="0">
        <dgm:presLayoutVars>
          <dgm:hierBranch val="init"/>
        </dgm:presLayoutVars>
      </dgm:prSet>
      <dgm:spPr/>
    </dgm:pt>
    <dgm:pt modelId="{5D1A9C31-24E5-45E4-BB9E-12B5EECA9BDB}" type="pres">
      <dgm:prSet presAssocID="{D7F72160-FFEC-428D-8861-13F8DBCD234E}" presName="rootComposite" presStyleCnt="0"/>
      <dgm:spPr/>
    </dgm:pt>
    <dgm:pt modelId="{B3E6BF15-2940-4F19-9902-3919B75B3D43}" type="pres">
      <dgm:prSet presAssocID="{D7F72160-FFEC-428D-8861-13F8DBCD234E}" presName="rootText" presStyleLbl="node4" presStyleIdx="3" presStyleCnt="5" custScaleX="128309" custLinFactNeighborX="-11095">
        <dgm:presLayoutVars>
          <dgm:chPref val="3"/>
        </dgm:presLayoutVars>
      </dgm:prSet>
      <dgm:spPr/>
    </dgm:pt>
    <dgm:pt modelId="{1F2B4FA9-8687-427B-989C-27B5792BFD59}" type="pres">
      <dgm:prSet presAssocID="{D7F72160-FFEC-428D-8861-13F8DBCD234E}" presName="rootConnector" presStyleLbl="node4" presStyleIdx="3" presStyleCnt="5"/>
      <dgm:spPr/>
    </dgm:pt>
    <dgm:pt modelId="{3067A0B2-2D3F-45CB-8443-814F0D658807}" type="pres">
      <dgm:prSet presAssocID="{D7F72160-FFEC-428D-8861-13F8DBCD234E}" presName="hierChild4" presStyleCnt="0"/>
      <dgm:spPr/>
    </dgm:pt>
    <dgm:pt modelId="{4EE0B07F-F2E4-4876-AA62-07C4BD596604}" type="pres">
      <dgm:prSet presAssocID="{D7F72160-FFEC-428D-8861-13F8DBCD234E}" presName="hierChild5" presStyleCnt="0"/>
      <dgm:spPr/>
    </dgm:pt>
    <dgm:pt modelId="{985B9E8C-8404-42E7-866D-9A40C4335F04}" type="pres">
      <dgm:prSet presAssocID="{0D8B519B-853A-425D-A690-73933234A0BE}" presName="Name37" presStyleLbl="parChTrans1D4" presStyleIdx="4" presStyleCnt="5" custSzX="282673"/>
      <dgm:spPr/>
    </dgm:pt>
    <dgm:pt modelId="{0EAD54A6-0379-44C7-954B-DFEC1053EC06}" type="pres">
      <dgm:prSet presAssocID="{071299C1-325A-401B-B0D9-33B85D14AD4A}" presName="hierRoot2" presStyleCnt="0">
        <dgm:presLayoutVars>
          <dgm:hierBranch val="init"/>
        </dgm:presLayoutVars>
      </dgm:prSet>
      <dgm:spPr/>
    </dgm:pt>
    <dgm:pt modelId="{789A3CEF-E405-4C03-A488-29F6E178B51B}" type="pres">
      <dgm:prSet presAssocID="{071299C1-325A-401B-B0D9-33B85D14AD4A}" presName="rootComposite" presStyleCnt="0"/>
      <dgm:spPr/>
    </dgm:pt>
    <dgm:pt modelId="{42998DB4-DA84-4495-9522-8189A7CAAC04}" type="pres">
      <dgm:prSet presAssocID="{071299C1-325A-401B-B0D9-33B85D14AD4A}" presName="rootText" presStyleLbl="node4" presStyleIdx="4" presStyleCnt="5" custScaleX="128309" custLinFactNeighborX="-11095">
        <dgm:presLayoutVars>
          <dgm:chPref val="3"/>
        </dgm:presLayoutVars>
      </dgm:prSet>
      <dgm:spPr/>
    </dgm:pt>
    <dgm:pt modelId="{343E89F9-4C0E-46C6-A62E-06B34975F1DC}" type="pres">
      <dgm:prSet presAssocID="{071299C1-325A-401B-B0D9-33B85D14AD4A}" presName="rootConnector" presStyleLbl="node4" presStyleIdx="4" presStyleCnt="5"/>
      <dgm:spPr/>
    </dgm:pt>
    <dgm:pt modelId="{C25A1975-657B-45EC-AC6E-657F60C8DEB2}" type="pres">
      <dgm:prSet presAssocID="{071299C1-325A-401B-B0D9-33B85D14AD4A}" presName="hierChild4" presStyleCnt="0"/>
      <dgm:spPr/>
    </dgm:pt>
    <dgm:pt modelId="{B6A9D924-E7F6-49DD-9BF6-81EF0524F563}" type="pres">
      <dgm:prSet presAssocID="{071299C1-325A-401B-B0D9-33B85D14AD4A}" presName="hierChild5" presStyleCnt="0"/>
      <dgm:spPr/>
    </dgm:pt>
    <dgm:pt modelId="{C88BB37D-F675-4A9A-ABE5-DD692C9485F6}" type="pres">
      <dgm:prSet presAssocID="{98C27D28-5C13-49BD-A642-721FEA875FF2}" presName="hierChild5" presStyleCnt="0"/>
      <dgm:spPr/>
    </dgm:pt>
    <dgm:pt modelId="{CD5807F3-CFB1-4E8F-B7BD-69A071B1BFCB}" type="pres">
      <dgm:prSet presAssocID="{F395139F-1AEF-4A0C-A30A-3B5A73EDEDBC}" presName="hierChild5" presStyleCnt="0"/>
      <dgm:spPr/>
    </dgm:pt>
    <dgm:pt modelId="{FF4BC449-FD36-469C-A114-1FEA9A7565A7}" type="pres">
      <dgm:prSet presAssocID="{3F367E56-FD35-44A2-93C3-7E2C30FFD560}" presName="Name37" presStyleLbl="parChTrans1D2" presStyleIdx="1" presStyleCnt="4" custSzX="967628"/>
      <dgm:spPr/>
    </dgm:pt>
    <dgm:pt modelId="{62DF4B33-217A-4860-8E47-04D4940EC49C}" type="pres">
      <dgm:prSet presAssocID="{9D451B95-45A6-4C9E-A454-AF0A197D2065}" presName="hierRoot2" presStyleCnt="0">
        <dgm:presLayoutVars>
          <dgm:hierBranch val="init"/>
        </dgm:presLayoutVars>
      </dgm:prSet>
      <dgm:spPr/>
    </dgm:pt>
    <dgm:pt modelId="{3340761B-8934-43DE-87D6-839061D4CE9F}" type="pres">
      <dgm:prSet presAssocID="{9D451B95-45A6-4C9E-A454-AF0A197D2065}" presName="rootComposite" presStyleCnt="0"/>
      <dgm:spPr/>
    </dgm:pt>
    <dgm:pt modelId="{CE725FC1-834E-4905-ADA0-3FA3C23B3515}" type="pres">
      <dgm:prSet presAssocID="{9D451B95-45A6-4C9E-A454-AF0A197D2065}" presName="rootText" presStyleLbl="node2" presStyleIdx="1" presStyleCnt="4" custScaleX="193413" custScaleY="136531" custLinFactNeighborX="3949" custLinFactNeighborY="3600">
        <dgm:presLayoutVars>
          <dgm:chPref val="3"/>
        </dgm:presLayoutVars>
      </dgm:prSet>
      <dgm:spPr/>
    </dgm:pt>
    <dgm:pt modelId="{D1657B8F-8135-443C-9C76-CB75FA2BDC04}" type="pres">
      <dgm:prSet presAssocID="{9D451B95-45A6-4C9E-A454-AF0A197D2065}" presName="rootConnector" presStyleLbl="node2" presStyleIdx="1" presStyleCnt="4"/>
      <dgm:spPr/>
    </dgm:pt>
    <dgm:pt modelId="{F51F4DF1-1F2B-47E2-A669-B87848BA69B6}" type="pres">
      <dgm:prSet presAssocID="{9D451B95-45A6-4C9E-A454-AF0A197D2065}" presName="hierChild4" presStyleCnt="0"/>
      <dgm:spPr/>
    </dgm:pt>
    <dgm:pt modelId="{82470AEB-A928-4338-B3BF-55C2BB00B926}" type="pres">
      <dgm:prSet presAssocID="{EFEA8F5E-D845-4D07-97DD-C6DA55DE7C1D}" presName="Name37" presStyleLbl="parChTrans1D3" presStyleIdx="2" presStyleCnt="9" custSzX="317156"/>
      <dgm:spPr/>
    </dgm:pt>
    <dgm:pt modelId="{3558204E-225D-4C2D-AD8D-63FBA7EFF9BD}" type="pres">
      <dgm:prSet presAssocID="{AF82B529-5C2F-4CEC-877C-66CAB12CBAC5}" presName="hierRoot2" presStyleCnt="0">
        <dgm:presLayoutVars>
          <dgm:hierBranch val="init"/>
        </dgm:presLayoutVars>
      </dgm:prSet>
      <dgm:spPr/>
    </dgm:pt>
    <dgm:pt modelId="{7E387808-AD22-4B0A-80DF-BFE4E01EA8C4}" type="pres">
      <dgm:prSet presAssocID="{AF82B529-5C2F-4CEC-877C-66CAB12CBAC5}" presName="rootComposite" presStyleCnt="0"/>
      <dgm:spPr/>
    </dgm:pt>
    <dgm:pt modelId="{CF17D98E-78B0-479D-911B-C271D20B0F7F}" type="pres">
      <dgm:prSet presAssocID="{AF82B529-5C2F-4CEC-877C-66CAB12CBAC5}" presName="rootText" presStyleLbl="node3" presStyleIdx="2" presStyleCnt="9" custScaleX="148978" custScaleY="94578">
        <dgm:presLayoutVars>
          <dgm:chPref val="3"/>
        </dgm:presLayoutVars>
      </dgm:prSet>
      <dgm:spPr/>
    </dgm:pt>
    <dgm:pt modelId="{1E33D47E-C387-4F5B-955F-360D32D52BA1}" type="pres">
      <dgm:prSet presAssocID="{AF82B529-5C2F-4CEC-877C-66CAB12CBAC5}" presName="rootConnector" presStyleLbl="node3" presStyleIdx="2" presStyleCnt="9"/>
      <dgm:spPr/>
    </dgm:pt>
    <dgm:pt modelId="{85B1048A-DD59-41F0-B4AB-C0562B687869}" type="pres">
      <dgm:prSet presAssocID="{AF82B529-5C2F-4CEC-877C-66CAB12CBAC5}" presName="hierChild4" presStyleCnt="0"/>
      <dgm:spPr/>
    </dgm:pt>
    <dgm:pt modelId="{132F0CB0-1BF4-418E-A774-14749C2C3A62}" type="pres">
      <dgm:prSet presAssocID="{AF82B529-5C2F-4CEC-877C-66CAB12CBAC5}" presName="hierChild5" presStyleCnt="0"/>
      <dgm:spPr/>
    </dgm:pt>
    <dgm:pt modelId="{70C487E4-87E7-4401-984F-BCCFD69BF9AA}" type="pres">
      <dgm:prSet presAssocID="{296DC685-E0A2-4FDE-98A9-5AF9E9DAE1E7}" presName="Name37" presStyleLbl="parChTrans1D3" presStyleIdx="3" presStyleCnt="9" custSzX="324106"/>
      <dgm:spPr/>
    </dgm:pt>
    <dgm:pt modelId="{0337BBA9-458D-4C8E-8194-93DADA9E42CE}" type="pres">
      <dgm:prSet presAssocID="{67B3B1CB-45BC-4015-89D1-438C9399AD40}" presName="hierRoot2" presStyleCnt="0">
        <dgm:presLayoutVars>
          <dgm:hierBranch val="init"/>
        </dgm:presLayoutVars>
      </dgm:prSet>
      <dgm:spPr/>
    </dgm:pt>
    <dgm:pt modelId="{47759D84-750E-4582-89D0-EAF2EBA6CABF}" type="pres">
      <dgm:prSet presAssocID="{67B3B1CB-45BC-4015-89D1-438C9399AD40}" presName="rootComposite" presStyleCnt="0"/>
      <dgm:spPr/>
    </dgm:pt>
    <dgm:pt modelId="{05D80C91-E5F3-4B30-82B7-A09D69A429DD}" type="pres">
      <dgm:prSet presAssocID="{67B3B1CB-45BC-4015-89D1-438C9399AD40}" presName="rootText" presStyleLbl="node3" presStyleIdx="3" presStyleCnt="9" custScaleX="146400" custLinFactNeighborX="418" custLinFactNeighborY="5031">
        <dgm:presLayoutVars>
          <dgm:chPref val="3"/>
        </dgm:presLayoutVars>
      </dgm:prSet>
      <dgm:spPr/>
    </dgm:pt>
    <dgm:pt modelId="{51487C5B-B32A-41CE-B8C4-E7F102363AAF}" type="pres">
      <dgm:prSet presAssocID="{67B3B1CB-45BC-4015-89D1-438C9399AD40}" presName="rootConnector" presStyleLbl="node3" presStyleIdx="3" presStyleCnt="9"/>
      <dgm:spPr/>
    </dgm:pt>
    <dgm:pt modelId="{98ABBDF1-6FD1-421A-B901-D2818EF5E5E5}" type="pres">
      <dgm:prSet presAssocID="{67B3B1CB-45BC-4015-89D1-438C9399AD40}" presName="hierChild4" presStyleCnt="0"/>
      <dgm:spPr/>
    </dgm:pt>
    <dgm:pt modelId="{DED147AD-E8E8-4D5B-8383-2EF8A85CA29F}" type="pres">
      <dgm:prSet presAssocID="{67B3B1CB-45BC-4015-89D1-438C9399AD40}" presName="hierChild5" presStyleCnt="0"/>
      <dgm:spPr/>
    </dgm:pt>
    <dgm:pt modelId="{D3119C72-4477-4A14-8C26-EF054E865C69}" type="pres">
      <dgm:prSet presAssocID="{FB69AF43-3E38-4858-B45A-C2EBD49BA3ED}" presName="Name37" presStyleLbl="parChTrans1D3" presStyleIdx="4" presStyleCnt="9" custSzX="317156"/>
      <dgm:spPr/>
    </dgm:pt>
    <dgm:pt modelId="{D3BAF34B-8D5B-4000-9991-D6A7BF92711F}" type="pres">
      <dgm:prSet presAssocID="{89D414F1-2FCC-46B7-ACC5-0C17A056061B}" presName="hierRoot2" presStyleCnt="0">
        <dgm:presLayoutVars>
          <dgm:hierBranch val="init"/>
        </dgm:presLayoutVars>
      </dgm:prSet>
      <dgm:spPr/>
    </dgm:pt>
    <dgm:pt modelId="{BD115540-E00E-4A8B-9DD5-F88183E2C5A4}" type="pres">
      <dgm:prSet presAssocID="{89D414F1-2FCC-46B7-ACC5-0C17A056061B}" presName="rootComposite" presStyleCnt="0"/>
      <dgm:spPr/>
    </dgm:pt>
    <dgm:pt modelId="{B3E5679A-E90B-4C3C-8E05-FC146D6CF62C}" type="pres">
      <dgm:prSet presAssocID="{89D414F1-2FCC-46B7-ACC5-0C17A056061B}" presName="rootText" presStyleLbl="node3" presStyleIdx="4" presStyleCnt="9" custScaleX="149520" custLinFactNeighborY="-10326">
        <dgm:presLayoutVars>
          <dgm:chPref val="3"/>
        </dgm:presLayoutVars>
      </dgm:prSet>
      <dgm:spPr/>
    </dgm:pt>
    <dgm:pt modelId="{D6694F6F-17EC-4310-8226-55C1EB9AFAD4}" type="pres">
      <dgm:prSet presAssocID="{89D414F1-2FCC-46B7-ACC5-0C17A056061B}" presName="rootConnector" presStyleLbl="node3" presStyleIdx="4" presStyleCnt="9"/>
      <dgm:spPr/>
    </dgm:pt>
    <dgm:pt modelId="{71D96D0C-BAA9-4811-9FA9-0E0B0B2C26ED}" type="pres">
      <dgm:prSet presAssocID="{89D414F1-2FCC-46B7-ACC5-0C17A056061B}" presName="hierChild4" presStyleCnt="0"/>
      <dgm:spPr/>
    </dgm:pt>
    <dgm:pt modelId="{E6989CA0-FB11-4EB9-A288-BDF26E19D789}" type="pres">
      <dgm:prSet presAssocID="{89D414F1-2FCC-46B7-ACC5-0C17A056061B}" presName="hierChild5" presStyleCnt="0"/>
      <dgm:spPr/>
    </dgm:pt>
    <dgm:pt modelId="{A120AC90-2BE4-46AB-9162-B4C47933A9CA}" type="pres">
      <dgm:prSet presAssocID="{E8C3A202-EEAF-4686-9B7D-790DDE7E49C9}" presName="Name37" presStyleLbl="parChTrans1D3" presStyleIdx="5" presStyleCnt="9" custSzX="317156"/>
      <dgm:spPr/>
    </dgm:pt>
    <dgm:pt modelId="{D50B5280-2631-4CA3-9CDF-BE86C6665FF9}" type="pres">
      <dgm:prSet presAssocID="{F63BE5B9-27BE-4202-B460-03B529A23E2C}" presName="hierRoot2" presStyleCnt="0">
        <dgm:presLayoutVars>
          <dgm:hierBranch val="init"/>
        </dgm:presLayoutVars>
      </dgm:prSet>
      <dgm:spPr/>
    </dgm:pt>
    <dgm:pt modelId="{4AC5AE27-2CB2-4C83-A432-A15127E67F26}" type="pres">
      <dgm:prSet presAssocID="{F63BE5B9-27BE-4202-B460-03B529A23E2C}" presName="rootComposite" presStyleCnt="0"/>
      <dgm:spPr/>
    </dgm:pt>
    <dgm:pt modelId="{C449948D-21CF-49F9-8172-60DB3645E67D}" type="pres">
      <dgm:prSet presAssocID="{F63BE5B9-27BE-4202-B460-03B529A23E2C}" presName="rootText" presStyleLbl="node3" presStyleIdx="5" presStyleCnt="9" custScaleX="152472">
        <dgm:presLayoutVars>
          <dgm:chPref val="3"/>
        </dgm:presLayoutVars>
      </dgm:prSet>
      <dgm:spPr/>
    </dgm:pt>
    <dgm:pt modelId="{8B2192C9-EEE1-423B-949C-CFFC0127A39F}" type="pres">
      <dgm:prSet presAssocID="{F63BE5B9-27BE-4202-B460-03B529A23E2C}" presName="rootConnector" presStyleLbl="node3" presStyleIdx="5" presStyleCnt="9"/>
      <dgm:spPr/>
    </dgm:pt>
    <dgm:pt modelId="{4D2E44C9-C2B3-43C9-A642-D1C85FF37D1F}" type="pres">
      <dgm:prSet presAssocID="{F63BE5B9-27BE-4202-B460-03B529A23E2C}" presName="hierChild4" presStyleCnt="0"/>
      <dgm:spPr/>
    </dgm:pt>
    <dgm:pt modelId="{45220E5C-271E-421D-922F-9ED467C6B6AC}" type="pres">
      <dgm:prSet presAssocID="{F63BE5B9-27BE-4202-B460-03B529A23E2C}" presName="hierChild5" presStyleCnt="0"/>
      <dgm:spPr/>
    </dgm:pt>
    <dgm:pt modelId="{2B2C760D-ECBE-4131-9EA2-882D2D6F11CD}" type="pres">
      <dgm:prSet presAssocID="{9D451B95-45A6-4C9E-A454-AF0A197D2065}" presName="hierChild5" presStyleCnt="0"/>
      <dgm:spPr/>
    </dgm:pt>
    <dgm:pt modelId="{3D5AC890-5387-4F87-896D-4DCC024FAFD4}" type="pres">
      <dgm:prSet presAssocID="{7901A504-8B22-48DD-832D-0BBA55C27445}" presName="Name37" presStyleLbl="parChTrans1D2" presStyleIdx="2" presStyleCnt="4" custSzX="1844227"/>
      <dgm:spPr/>
    </dgm:pt>
    <dgm:pt modelId="{1228CB7C-FC85-4019-B21F-274401E4F073}" type="pres">
      <dgm:prSet presAssocID="{53BC40D0-E393-466C-B7B7-D99A30B7932E}" presName="hierRoot2" presStyleCnt="0">
        <dgm:presLayoutVars>
          <dgm:hierBranch val="init"/>
        </dgm:presLayoutVars>
      </dgm:prSet>
      <dgm:spPr/>
    </dgm:pt>
    <dgm:pt modelId="{3D860035-C722-439D-8457-8B6546800334}" type="pres">
      <dgm:prSet presAssocID="{53BC40D0-E393-466C-B7B7-D99A30B7932E}" presName="rootComposite" presStyleCnt="0"/>
      <dgm:spPr/>
    </dgm:pt>
    <dgm:pt modelId="{AA3113C0-A58D-4675-9344-67A14845F6E3}" type="pres">
      <dgm:prSet presAssocID="{53BC40D0-E393-466C-B7B7-D99A30B7932E}" presName="rootText" presStyleLbl="node2" presStyleIdx="2" presStyleCnt="4" custScaleX="169667" custScaleY="136531" custLinFactNeighborX="7994" custLinFactNeighborY="3600">
        <dgm:presLayoutVars>
          <dgm:chPref val="3"/>
        </dgm:presLayoutVars>
      </dgm:prSet>
      <dgm:spPr/>
    </dgm:pt>
    <dgm:pt modelId="{D7A8436B-9CB2-4FC9-996D-0829DA32ECA1}" type="pres">
      <dgm:prSet presAssocID="{53BC40D0-E393-466C-B7B7-D99A30B7932E}" presName="rootConnector" presStyleLbl="node2" presStyleIdx="2" presStyleCnt="4"/>
      <dgm:spPr/>
    </dgm:pt>
    <dgm:pt modelId="{F23BE811-5BDA-4949-943B-C28330652B38}" type="pres">
      <dgm:prSet presAssocID="{53BC40D0-E393-466C-B7B7-D99A30B7932E}" presName="hierChild4" presStyleCnt="0"/>
      <dgm:spPr/>
    </dgm:pt>
    <dgm:pt modelId="{630250F5-B51E-49ED-AA2E-C314DD9A919D}" type="pres">
      <dgm:prSet presAssocID="{FCAECADF-C495-41B8-B8E0-8DD9F5DE4873}" presName="Name37" presStyleLbl="parChTrans1D3" presStyleIdx="6" presStyleCnt="9" custSzX="202901"/>
      <dgm:spPr/>
    </dgm:pt>
    <dgm:pt modelId="{5FF5D7F0-4B45-4FF3-B047-66D0566B481C}" type="pres">
      <dgm:prSet presAssocID="{FF81C9B6-1C1A-44FC-9822-7FE98913A1BE}" presName="hierRoot2" presStyleCnt="0">
        <dgm:presLayoutVars>
          <dgm:hierBranch val="init"/>
        </dgm:presLayoutVars>
      </dgm:prSet>
      <dgm:spPr/>
    </dgm:pt>
    <dgm:pt modelId="{76C486A7-EA2C-494D-9A5F-C570B52188EC}" type="pres">
      <dgm:prSet presAssocID="{FF81C9B6-1C1A-44FC-9822-7FE98913A1BE}" presName="rootComposite" presStyleCnt="0"/>
      <dgm:spPr/>
    </dgm:pt>
    <dgm:pt modelId="{E67C42B8-D634-4287-81CF-D9DB397D908F}" type="pres">
      <dgm:prSet presAssocID="{FF81C9B6-1C1A-44FC-9822-7FE98913A1BE}" presName="rootText" presStyleLbl="node3" presStyleIdx="6" presStyleCnt="9" custScaleX="158369">
        <dgm:presLayoutVars>
          <dgm:chPref val="3"/>
        </dgm:presLayoutVars>
      </dgm:prSet>
      <dgm:spPr/>
    </dgm:pt>
    <dgm:pt modelId="{2C444B69-D86D-4DF5-B6FE-E3005FFBF25D}" type="pres">
      <dgm:prSet presAssocID="{FF81C9B6-1C1A-44FC-9822-7FE98913A1BE}" presName="rootConnector" presStyleLbl="node3" presStyleIdx="6" presStyleCnt="9"/>
      <dgm:spPr/>
    </dgm:pt>
    <dgm:pt modelId="{CFB40C28-83D1-46AF-A113-A5F0376F8720}" type="pres">
      <dgm:prSet presAssocID="{FF81C9B6-1C1A-44FC-9822-7FE98913A1BE}" presName="hierChild4" presStyleCnt="0"/>
      <dgm:spPr/>
    </dgm:pt>
    <dgm:pt modelId="{D4368D67-14BF-40BE-9EF5-26EE8BEBE5B3}" type="pres">
      <dgm:prSet presAssocID="{FF81C9B6-1C1A-44FC-9822-7FE98913A1BE}" presName="hierChild5" presStyleCnt="0"/>
      <dgm:spPr/>
    </dgm:pt>
    <dgm:pt modelId="{1E3BE1F5-64E0-4CC1-AA7A-D2D9103CC43F}" type="pres">
      <dgm:prSet presAssocID="{53BC40D0-E393-466C-B7B7-D99A30B7932E}" presName="hierChild5" presStyleCnt="0"/>
      <dgm:spPr/>
    </dgm:pt>
    <dgm:pt modelId="{97C0D63A-E5AB-4EF6-89FA-A8692468C8ED}" type="pres">
      <dgm:prSet presAssocID="{EDC407A1-B663-43A4-B0F7-E4D67123889E}" presName="Name37" presStyleLbl="parChTrans1D2" presStyleIdx="3" presStyleCnt="4" custSzX="4739334"/>
      <dgm:spPr/>
    </dgm:pt>
    <dgm:pt modelId="{D24B9157-2927-4567-BEA9-EB581F1151B7}" type="pres">
      <dgm:prSet presAssocID="{A038BDC2-ABC8-414B-9678-F59C2FC15056}" presName="hierRoot2" presStyleCnt="0">
        <dgm:presLayoutVars>
          <dgm:hierBranch val="init"/>
        </dgm:presLayoutVars>
      </dgm:prSet>
      <dgm:spPr/>
    </dgm:pt>
    <dgm:pt modelId="{76107F73-7F5F-4059-815E-8F0AE602BDE0}" type="pres">
      <dgm:prSet presAssocID="{A038BDC2-ABC8-414B-9678-F59C2FC15056}" presName="rootComposite" presStyleCnt="0"/>
      <dgm:spPr/>
    </dgm:pt>
    <dgm:pt modelId="{5024E627-22E5-41AD-92EC-4395A59EC9B1}" type="pres">
      <dgm:prSet presAssocID="{A038BDC2-ABC8-414B-9678-F59C2FC15056}" presName="rootText" presStyleLbl="node2" presStyleIdx="3" presStyleCnt="4" custScaleX="152912" custScaleY="136531" custLinFactNeighborX="11264" custLinFactNeighborY="3600">
        <dgm:presLayoutVars>
          <dgm:chPref val="3"/>
        </dgm:presLayoutVars>
      </dgm:prSet>
      <dgm:spPr/>
    </dgm:pt>
    <dgm:pt modelId="{A182FBE2-DFF9-4AE8-B709-14FFC2EF6D4C}" type="pres">
      <dgm:prSet presAssocID="{A038BDC2-ABC8-414B-9678-F59C2FC15056}" presName="rootConnector" presStyleLbl="node2" presStyleIdx="3" presStyleCnt="4"/>
      <dgm:spPr/>
    </dgm:pt>
    <dgm:pt modelId="{12283A7B-CC65-433A-8B95-3CB850B6C8B0}" type="pres">
      <dgm:prSet presAssocID="{A038BDC2-ABC8-414B-9678-F59C2FC15056}" presName="hierChild4" presStyleCnt="0"/>
      <dgm:spPr/>
    </dgm:pt>
    <dgm:pt modelId="{D9C38D32-AC3F-4E62-850A-589EBC5C8294}" type="pres">
      <dgm:prSet presAssocID="{5502D9DD-B60E-45C3-82D2-3CA68467A255}" presName="Name37" presStyleLbl="parChTrans1D3" presStyleIdx="7" presStyleCnt="9" custSzX="224372"/>
      <dgm:spPr/>
    </dgm:pt>
    <dgm:pt modelId="{3A1E8499-2463-4162-8B5B-7BC2DD30C4E2}" type="pres">
      <dgm:prSet presAssocID="{5E06B93F-AF6E-4684-BAAA-2C69E39FF1C3}" presName="hierRoot2" presStyleCnt="0">
        <dgm:presLayoutVars>
          <dgm:hierBranch val="init"/>
        </dgm:presLayoutVars>
      </dgm:prSet>
      <dgm:spPr/>
    </dgm:pt>
    <dgm:pt modelId="{74E5D58D-0471-4C43-ABD4-CCDAD89C8D2C}" type="pres">
      <dgm:prSet presAssocID="{5E06B93F-AF6E-4684-BAAA-2C69E39FF1C3}" presName="rootComposite" presStyleCnt="0"/>
      <dgm:spPr/>
    </dgm:pt>
    <dgm:pt modelId="{33293545-E1A4-4B7C-9394-EE8FACE17001}" type="pres">
      <dgm:prSet presAssocID="{5E06B93F-AF6E-4684-BAAA-2C69E39FF1C3}" presName="rootText" presStyleLbl="node3" presStyleIdx="7" presStyleCnt="9" custScaleX="158369">
        <dgm:presLayoutVars>
          <dgm:chPref val="3"/>
        </dgm:presLayoutVars>
      </dgm:prSet>
      <dgm:spPr/>
    </dgm:pt>
    <dgm:pt modelId="{A8EA808B-0C9A-41C8-843D-EA269A351710}" type="pres">
      <dgm:prSet presAssocID="{5E06B93F-AF6E-4684-BAAA-2C69E39FF1C3}" presName="rootConnector" presStyleLbl="node3" presStyleIdx="7" presStyleCnt="9"/>
      <dgm:spPr/>
    </dgm:pt>
    <dgm:pt modelId="{EA8B7E67-E301-4F6D-A98D-A2A19F6344F1}" type="pres">
      <dgm:prSet presAssocID="{5E06B93F-AF6E-4684-BAAA-2C69E39FF1C3}" presName="hierChild4" presStyleCnt="0"/>
      <dgm:spPr/>
    </dgm:pt>
    <dgm:pt modelId="{AF621FD7-BE8A-47B9-8C09-C207C577CCF3}" type="pres">
      <dgm:prSet presAssocID="{5E06B93F-AF6E-4684-BAAA-2C69E39FF1C3}" presName="hierChild5" presStyleCnt="0"/>
      <dgm:spPr/>
    </dgm:pt>
    <dgm:pt modelId="{5A149E31-E502-40D6-B868-2C2135583030}" type="pres">
      <dgm:prSet presAssocID="{9E6A7475-62D3-4EF5-8F5A-B789C4926FD8}" presName="Name37" presStyleLbl="parChTrans1D3" presStyleIdx="8" presStyleCnt="9" custSzX="224372"/>
      <dgm:spPr/>
    </dgm:pt>
    <dgm:pt modelId="{113D8D97-122A-483E-A685-48D85E2FEC78}" type="pres">
      <dgm:prSet presAssocID="{C531ED6F-F5FF-4D7D-AAE7-204C6BFE96F2}" presName="hierRoot2" presStyleCnt="0">
        <dgm:presLayoutVars>
          <dgm:hierBranch val="init"/>
        </dgm:presLayoutVars>
      </dgm:prSet>
      <dgm:spPr/>
    </dgm:pt>
    <dgm:pt modelId="{15596BA7-1BC6-4C72-B10A-82C8555A5056}" type="pres">
      <dgm:prSet presAssocID="{C531ED6F-F5FF-4D7D-AAE7-204C6BFE96F2}" presName="rootComposite" presStyleCnt="0"/>
      <dgm:spPr/>
    </dgm:pt>
    <dgm:pt modelId="{655840B4-024F-491F-B32D-13C3BA46957C}" type="pres">
      <dgm:prSet presAssocID="{C531ED6F-F5FF-4D7D-AAE7-204C6BFE96F2}" presName="rootText" presStyleLbl="node3" presStyleIdx="8" presStyleCnt="9" custScaleX="158369">
        <dgm:presLayoutVars>
          <dgm:chPref val="3"/>
        </dgm:presLayoutVars>
      </dgm:prSet>
      <dgm:spPr/>
    </dgm:pt>
    <dgm:pt modelId="{8CC24A82-011D-4EA9-AA66-5299CB78CB35}" type="pres">
      <dgm:prSet presAssocID="{C531ED6F-F5FF-4D7D-AAE7-204C6BFE96F2}" presName="rootConnector" presStyleLbl="node3" presStyleIdx="8" presStyleCnt="9"/>
      <dgm:spPr/>
    </dgm:pt>
    <dgm:pt modelId="{A732E18C-7723-468D-8CDB-C84232F83CD3}" type="pres">
      <dgm:prSet presAssocID="{C531ED6F-F5FF-4D7D-AAE7-204C6BFE96F2}" presName="hierChild4" presStyleCnt="0"/>
      <dgm:spPr/>
    </dgm:pt>
    <dgm:pt modelId="{3ABEEE31-C69F-4B61-AD0E-057499A220E2}" type="pres">
      <dgm:prSet presAssocID="{C531ED6F-F5FF-4D7D-AAE7-204C6BFE96F2}" presName="hierChild5" presStyleCnt="0"/>
      <dgm:spPr/>
    </dgm:pt>
    <dgm:pt modelId="{C6D4E531-0575-443C-BBCA-9C3A0E00CB34}" type="pres">
      <dgm:prSet presAssocID="{A038BDC2-ABC8-414B-9678-F59C2FC15056}" presName="hierChild5" presStyleCnt="0"/>
      <dgm:spPr/>
    </dgm:pt>
    <dgm:pt modelId="{9C8AD4D2-A6FC-402B-86D0-F9FC6755EAE1}" type="pres">
      <dgm:prSet presAssocID="{9BDE2006-8E8B-475F-81ED-936D4B1BA923}" presName="hierChild3" presStyleCnt="0"/>
      <dgm:spPr/>
    </dgm:pt>
  </dgm:ptLst>
  <dgm:cxnLst>
    <dgm:cxn modelId="{DF7E6702-7FB4-40A2-9C55-4738DE244996}" type="presOf" srcId="{4A700679-E2A0-42A5-B4B4-3BB61321C097}" destId="{66E5D134-7077-4584-BA72-B7F22B166B4D}" srcOrd="0" destOrd="0" presId="urn:microsoft.com/office/officeart/2005/8/layout/orgChart1"/>
    <dgm:cxn modelId="{7F59F707-2311-4BF7-8D91-142993C318C2}" type="presOf" srcId="{2994A9D4-6F65-41D6-AF51-32DF204B2B2D}" destId="{A58CE5C6-4247-4038-A5E1-9CA191EEAF17}" srcOrd="0" destOrd="0" presId="urn:microsoft.com/office/officeart/2005/8/layout/orgChart1"/>
    <dgm:cxn modelId="{B32A8C0F-9892-4E95-A1CF-5B118AECACF8}" type="presOf" srcId="{AF82B529-5C2F-4CEC-877C-66CAB12CBAC5}" destId="{CF17D98E-78B0-479D-911B-C271D20B0F7F}" srcOrd="0" destOrd="0" presId="urn:microsoft.com/office/officeart/2005/8/layout/orgChart1"/>
    <dgm:cxn modelId="{7C4E7913-285C-4485-9C6A-0C371EC69BE8}" type="presOf" srcId="{FF81C9B6-1C1A-44FC-9822-7FE98913A1BE}" destId="{E67C42B8-D634-4287-81CF-D9DB397D908F}" srcOrd="0" destOrd="0" presId="urn:microsoft.com/office/officeart/2005/8/layout/orgChart1"/>
    <dgm:cxn modelId="{0968B715-0463-40F4-B15E-E0CA8DA4274B}" type="presOf" srcId="{FB69AF43-3E38-4858-B45A-C2EBD49BA3ED}" destId="{D3119C72-4477-4A14-8C26-EF054E865C69}" srcOrd="0" destOrd="0" presId="urn:microsoft.com/office/officeart/2005/8/layout/orgChart1"/>
    <dgm:cxn modelId="{52F4341B-B8E2-42C3-A07C-7946D0C96F2D}" type="presOf" srcId="{EDC407A1-B663-43A4-B0F7-E4D67123889E}" destId="{97C0D63A-E5AB-4EF6-89FA-A8692468C8ED}" srcOrd="0" destOrd="0" presId="urn:microsoft.com/office/officeart/2005/8/layout/orgChart1"/>
    <dgm:cxn modelId="{2B29961B-9A71-4046-B1B4-BC2A021DD847}" srcId="{9BDE2006-8E8B-475F-81ED-936D4B1BA923}" destId="{A038BDC2-ABC8-414B-9678-F59C2FC15056}" srcOrd="3" destOrd="0" parTransId="{EDC407A1-B663-43A4-B0F7-E4D67123889E}" sibTransId="{AFB8FC79-09E8-4FA3-A72C-451A89753671}"/>
    <dgm:cxn modelId="{E1FFA11C-47FA-4EC9-9222-6F8DA744F75D}" type="presOf" srcId="{31876A0B-2C87-4718-A44D-145BEC1CFBCF}" destId="{52A898BE-ABBA-4F5A-B364-02BC9E716089}" srcOrd="0" destOrd="0" presId="urn:microsoft.com/office/officeart/2005/8/layout/orgChart1"/>
    <dgm:cxn modelId="{91BEE31C-530A-4BFA-BDD1-77AB0FC8A353}" type="presOf" srcId="{C531ED6F-F5FF-4D7D-AAE7-204C6BFE96F2}" destId="{8CC24A82-011D-4EA9-AA66-5299CB78CB35}" srcOrd="1" destOrd="0" presId="urn:microsoft.com/office/officeart/2005/8/layout/orgChart1"/>
    <dgm:cxn modelId="{E2806C24-8800-4A8C-98CE-FA4BAB65F7DA}" srcId="{53BC40D0-E393-466C-B7B7-D99A30B7932E}" destId="{FF81C9B6-1C1A-44FC-9822-7FE98913A1BE}" srcOrd="0" destOrd="0" parTransId="{FCAECADF-C495-41B8-B8E0-8DD9F5DE4873}" sibTransId="{179A6520-9760-450F-8D18-AAC417AA556B}"/>
    <dgm:cxn modelId="{761E0225-22C2-48D3-91DF-3F0AE9AB1AFB}" type="presOf" srcId="{9D451B95-45A6-4C9E-A454-AF0A197D2065}" destId="{D1657B8F-8135-443C-9C76-CB75FA2BDC04}" srcOrd="1" destOrd="0" presId="urn:microsoft.com/office/officeart/2005/8/layout/orgChart1"/>
    <dgm:cxn modelId="{02361E2E-416B-4BF5-A11B-0F1CBF732ED0}" type="presOf" srcId="{EFEA8F5E-D845-4D07-97DD-C6DA55DE7C1D}" destId="{82470AEB-A928-4338-B3BF-55C2BB00B926}" srcOrd="0" destOrd="0" presId="urn:microsoft.com/office/officeart/2005/8/layout/orgChart1"/>
    <dgm:cxn modelId="{57B27F2E-639B-4B22-8A96-C857B206E5AE}" type="presOf" srcId="{F63BE5B9-27BE-4202-B460-03B529A23E2C}" destId="{C449948D-21CF-49F9-8172-60DB3645E67D}" srcOrd="0" destOrd="0" presId="urn:microsoft.com/office/officeart/2005/8/layout/orgChart1"/>
    <dgm:cxn modelId="{71AE002F-D655-493E-8EB9-D7C877796487}" type="presOf" srcId="{D7F72160-FFEC-428D-8861-13F8DBCD234E}" destId="{B3E6BF15-2940-4F19-9902-3919B75B3D43}" srcOrd="0" destOrd="0" presId="urn:microsoft.com/office/officeart/2005/8/layout/orgChart1"/>
    <dgm:cxn modelId="{4A0EA230-17DE-40F6-97F7-43975DDF95F1}" type="presOf" srcId="{31876A0B-2C87-4718-A44D-145BEC1CFBCF}" destId="{EDC82890-DD85-4346-8691-1048483F4F09}" srcOrd="1" destOrd="0" presId="urn:microsoft.com/office/officeart/2005/8/layout/orgChart1"/>
    <dgm:cxn modelId="{69D3F433-BABE-49EF-9EF1-640462102C09}" type="presOf" srcId="{67B3B1CB-45BC-4015-89D1-438C9399AD40}" destId="{51487C5B-B32A-41CE-B8C4-E7F102363AAF}" srcOrd="1" destOrd="0" presId="urn:microsoft.com/office/officeart/2005/8/layout/orgChart1"/>
    <dgm:cxn modelId="{A8BEC634-15C3-420E-80E6-E96D0F33D4B0}" type="presOf" srcId="{72BB2040-DFCF-43C7-AF0B-589816E7EDD8}" destId="{F4F5C8B6-0527-46C5-A4EB-C5501FC86162}" srcOrd="0" destOrd="0" presId="urn:microsoft.com/office/officeart/2005/8/layout/orgChart1"/>
    <dgm:cxn modelId="{B28FF434-F16D-44C0-9A5F-02823F710582}" type="presOf" srcId="{06580ADA-9DC8-4C44-8A0C-B1A88F7BBE1D}" destId="{9E1E0706-7BB1-48E8-9349-2909B30BB04D}" srcOrd="0" destOrd="0" presId="urn:microsoft.com/office/officeart/2005/8/layout/orgChart1"/>
    <dgm:cxn modelId="{C296023D-B1CF-43B7-B321-61FF3B1DC157}" type="presOf" srcId="{FF81C9B6-1C1A-44FC-9822-7FE98913A1BE}" destId="{2C444B69-D86D-4DF5-B6FE-E3005FFBF25D}" srcOrd="1" destOrd="0" presId="urn:microsoft.com/office/officeart/2005/8/layout/orgChart1"/>
    <dgm:cxn modelId="{6DA2503D-16D1-4876-91A1-9355CF8B71B9}" type="presOf" srcId="{98C27D28-5C13-49BD-A642-721FEA875FF2}" destId="{BCCCA268-5314-4533-811F-60822913E5DC}" srcOrd="1" destOrd="0" presId="urn:microsoft.com/office/officeart/2005/8/layout/orgChart1"/>
    <dgm:cxn modelId="{5B427A5B-2971-446B-9009-17CD10543AAF}" type="presOf" srcId="{071299C1-325A-401B-B0D9-33B85D14AD4A}" destId="{42998DB4-DA84-4495-9522-8189A7CAAC04}" srcOrd="0" destOrd="0" presId="urn:microsoft.com/office/officeart/2005/8/layout/orgChart1"/>
    <dgm:cxn modelId="{D52C5F5E-D305-40FB-A100-03586E520F3B}" srcId="{9BDE2006-8E8B-475F-81ED-936D4B1BA923}" destId="{53BC40D0-E393-466C-B7B7-D99A30B7932E}" srcOrd="2" destOrd="0" parTransId="{7901A504-8B22-48DD-832D-0BBA55C27445}" sibTransId="{28488697-58C2-4A57-A985-25F3C71902D7}"/>
    <dgm:cxn modelId="{71BA605F-ED34-46C0-8766-DBADE100630E}" srcId="{98C27D28-5C13-49BD-A642-721FEA875FF2}" destId="{071299C1-325A-401B-B0D9-33B85D14AD4A}" srcOrd="1" destOrd="0" parTransId="{0D8B519B-853A-425D-A690-73933234A0BE}" sibTransId="{26C3655E-5B56-42E8-AB3C-C8F0B9ABF6F2}"/>
    <dgm:cxn modelId="{7F380860-4B88-4AC6-88F2-C165B6C9C069}" srcId="{F395139F-1AEF-4A0C-A30A-3B5A73EDEDBC}" destId="{06580ADA-9DC8-4C44-8A0C-B1A88F7BBE1D}" srcOrd="0" destOrd="0" parTransId="{2994A9D4-6F65-41D6-AF51-32DF204B2B2D}" sibTransId="{512BC864-274F-4781-B596-959AF394BE3A}"/>
    <dgm:cxn modelId="{FF3B5D42-0DF8-4570-A536-44950E698C3B}" srcId="{A038BDC2-ABC8-414B-9678-F59C2FC15056}" destId="{5E06B93F-AF6E-4684-BAAA-2C69E39FF1C3}" srcOrd="0" destOrd="0" parTransId="{5502D9DD-B60E-45C3-82D2-3CA68467A255}" sibTransId="{8C22B026-27A2-4EC2-B2D1-749B37B7ABF2}"/>
    <dgm:cxn modelId="{77576642-3C0E-4FEC-84F1-29B7FF186D57}" type="presOf" srcId="{89D414F1-2FCC-46B7-ACC5-0C17A056061B}" destId="{D6694F6F-17EC-4310-8226-55C1EB9AFAD4}" srcOrd="1" destOrd="0" presId="urn:microsoft.com/office/officeart/2005/8/layout/orgChart1"/>
    <dgm:cxn modelId="{DD43E662-D052-4B06-B8B8-5A9F3769E10C}" srcId="{06580ADA-9DC8-4C44-8A0C-B1A88F7BBE1D}" destId="{4A700679-E2A0-42A5-B4B4-3BB61321C097}" srcOrd="1" destOrd="0" parTransId="{1BE964C6-4AB2-4D15-BC9C-5EAEF8B5C74D}" sibTransId="{752A5918-0ADA-421E-800D-4A3E58DA7A86}"/>
    <dgm:cxn modelId="{B7B82B43-3DBB-430F-89C6-FBD1FC87DD70}" type="presOf" srcId="{9BDE2006-8E8B-475F-81ED-936D4B1BA923}" destId="{5DB9A4F5-E421-4999-8696-E244B12B7C2F}" srcOrd="1" destOrd="0" presId="urn:microsoft.com/office/officeart/2005/8/layout/orgChart1"/>
    <dgm:cxn modelId="{A1F50646-16CC-45A4-8D85-2ED2146DDAD5}" type="presOf" srcId="{98C27D28-5C13-49BD-A642-721FEA875FF2}" destId="{6C58041C-2963-4704-8BD9-21D312261E04}" srcOrd="0" destOrd="0" presId="urn:microsoft.com/office/officeart/2005/8/layout/orgChart1"/>
    <dgm:cxn modelId="{CEFC3446-9727-414A-8B34-D092A6187D16}" type="presOf" srcId="{A038BDC2-ABC8-414B-9678-F59C2FC15056}" destId="{5024E627-22E5-41AD-92EC-4395A59EC9B1}" srcOrd="0" destOrd="0" presId="urn:microsoft.com/office/officeart/2005/8/layout/orgChart1"/>
    <dgm:cxn modelId="{F3F73169-341E-4AF4-8AA7-1710085922D7}" type="presOf" srcId="{4A700679-E2A0-42A5-B4B4-3BB61321C097}" destId="{19A40A57-4BCE-4996-8902-0229394C696C}" srcOrd="1" destOrd="0" presId="urn:microsoft.com/office/officeart/2005/8/layout/orgChart1"/>
    <dgm:cxn modelId="{43D4116A-6698-427E-AF1A-7B3A64FA8595}" type="presOf" srcId="{071299C1-325A-401B-B0D9-33B85D14AD4A}" destId="{343E89F9-4C0E-46C6-A62E-06B34975F1DC}" srcOrd="1" destOrd="0" presId="urn:microsoft.com/office/officeart/2005/8/layout/orgChart1"/>
    <dgm:cxn modelId="{BBF3954C-AD0A-411A-B221-E7AF8BC436CD}" type="presOf" srcId="{9BDE2006-8E8B-475F-81ED-936D4B1BA923}" destId="{892AF785-36CC-461C-8F96-AC402EA43574}" srcOrd="0" destOrd="0" presId="urn:microsoft.com/office/officeart/2005/8/layout/orgChart1"/>
    <dgm:cxn modelId="{FD6DB14D-9E30-4E8A-B23C-4D02DDF1D11A}" type="presOf" srcId="{F63BE5B9-27BE-4202-B460-03B529A23E2C}" destId="{8B2192C9-EEE1-423B-949C-CFFC0127A39F}" srcOrd="1" destOrd="0" presId="urn:microsoft.com/office/officeart/2005/8/layout/orgChart1"/>
    <dgm:cxn modelId="{6C501451-AA5C-439C-83B0-811FC22696B2}" srcId="{9D451B95-45A6-4C9E-A454-AF0A197D2065}" destId="{89D414F1-2FCC-46B7-ACC5-0C17A056061B}" srcOrd="2" destOrd="0" parTransId="{FB69AF43-3E38-4858-B45A-C2EBD49BA3ED}" sibTransId="{717DC29C-5796-461C-B7C6-573A097BB3B4}"/>
    <dgm:cxn modelId="{B6B31473-66BD-4C1D-845C-82689E59DECF}" type="presOf" srcId="{C531ED6F-F5FF-4D7D-AAE7-204C6BFE96F2}" destId="{655840B4-024F-491F-B32D-13C3BA46957C}" srcOrd="0" destOrd="0" presId="urn:microsoft.com/office/officeart/2005/8/layout/orgChart1"/>
    <dgm:cxn modelId="{43213453-461A-4DC9-B5BB-175C8069342D}" type="presOf" srcId="{AF82B529-5C2F-4CEC-877C-66CAB12CBAC5}" destId="{1E33D47E-C387-4F5B-955F-360D32D52BA1}" srcOrd="1" destOrd="0" presId="urn:microsoft.com/office/officeart/2005/8/layout/orgChart1"/>
    <dgm:cxn modelId="{78AEB353-F05F-4059-90BC-71906142CECD}" srcId="{06580ADA-9DC8-4C44-8A0C-B1A88F7BBE1D}" destId="{450DE31C-20DF-4B84-8DA1-73F2E9219508}" srcOrd="2" destOrd="0" parTransId="{CC76D8E6-3180-4E6D-8B8E-16A6994AE704}" sibTransId="{B68F7798-C8E8-472F-8A5B-6431D05EEC28}"/>
    <dgm:cxn modelId="{C14A6375-7085-4ECF-8923-72B766F30C8F}" srcId="{98C27D28-5C13-49BD-A642-721FEA875FF2}" destId="{D7F72160-FFEC-428D-8861-13F8DBCD234E}" srcOrd="0" destOrd="0" parTransId="{C11A926E-D3FD-4F95-B63E-BCC54B88450B}" sibTransId="{AD39B906-C732-4605-8FDF-61D05CA85957}"/>
    <dgm:cxn modelId="{51EC7C55-94D0-4A68-9194-2A1FB2C1FE16}" type="presOf" srcId="{F395139F-1AEF-4A0C-A30A-3B5A73EDEDBC}" destId="{DD334227-46FA-4A8A-A842-E5A9080B0F60}" srcOrd="1" destOrd="0" presId="urn:microsoft.com/office/officeart/2005/8/layout/orgChart1"/>
    <dgm:cxn modelId="{47441276-B457-41A3-BA23-0E372B603CF8}" type="presOf" srcId="{03F02E4B-EEAD-4773-815E-0693ED029FAB}" destId="{AF519D67-6B8A-44A9-81DD-3E0AAE5F6DB2}" srcOrd="0" destOrd="0" presId="urn:microsoft.com/office/officeart/2005/8/layout/orgChart1"/>
    <dgm:cxn modelId="{8F51D27A-9EEA-476D-8A51-EBE0EB82B8DD}" type="presOf" srcId="{5E06B93F-AF6E-4684-BAAA-2C69E39FF1C3}" destId="{33293545-E1A4-4B7C-9394-EE8FACE17001}" srcOrd="0" destOrd="0" presId="urn:microsoft.com/office/officeart/2005/8/layout/orgChart1"/>
    <dgm:cxn modelId="{C4FEFE83-5D26-4856-8F44-6B26603BA1CF}" type="presOf" srcId="{296DC685-E0A2-4FDE-98A9-5AF9E9DAE1E7}" destId="{70C487E4-87E7-4401-984F-BCCFD69BF9AA}" srcOrd="0" destOrd="0" presId="urn:microsoft.com/office/officeart/2005/8/layout/orgChart1"/>
    <dgm:cxn modelId="{E406D48A-357B-457D-9B61-46B4BCE9D98B}" type="presOf" srcId="{D7F72160-FFEC-428D-8861-13F8DBCD234E}" destId="{1F2B4FA9-8687-427B-989C-27B5792BFD59}" srcOrd="1" destOrd="0" presId="urn:microsoft.com/office/officeart/2005/8/layout/orgChart1"/>
    <dgm:cxn modelId="{BC15E98B-2D79-4CC7-8134-B2E3875AB707}" type="presOf" srcId="{0D8B519B-853A-425D-A690-73933234A0BE}" destId="{985B9E8C-8404-42E7-866D-9A40C4335F04}" srcOrd="0" destOrd="0" presId="urn:microsoft.com/office/officeart/2005/8/layout/orgChart1"/>
    <dgm:cxn modelId="{88DC8F8C-6B6C-4C30-A25D-4A6DFAE3F8B8}" type="presOf" srcId="{F395139F-1AEF-4A0C-A30A-3B5A73EDEDBC}" destId="{2B6073EB-ECDE-4EB5-A3C6-D41C41B81C75}" srcOrd="0" destOrd="0" presId="urn:microsoft.com/office/officeart/2005/8/layout/orgChart1"/>
    <dgm:cxn modelId="{841BB58E-E910-41F2-99C7-966B6D9ADD49}" type="presOf" srcId="{53BC40D0-E393-466C-B7B7-D99A30B7932E}" destId="{D7A8436B-9CB2-4FC9-996D-0829DA32ECA1}" srcOrd="1" destOrd="0" presId="urn:microsoft.com/office/officeart/2005/8/layout/orgChart1"/>
    <dgm:cxn modelId="{3225BF8F-62B2-40E7-A12F-D3D0A1CEE414}" srcId="{A038BDC2-ABC8-414B-9678-F59C2FC15056}" destId="{C531ED6F-F5FF-4D7D-AAE7-204C6BFE96F2}" srcOrd="1" destOrd="0" parTransId="{9E6A7475-62D3-4EF5-8F5A-B789C4926FD8}" sibTransId="{2B65E67E-F966-4D91-9C8C-9B964B05A5D2}"/>
    <dgm:cxn modelId="{18854B98-CC6F-4528-AD01-4DB1635D1E15}" type="presOf" srcId="{89D414F1-2FCC-46B7-ACC5-0C17A056061B}" destId="{B3E5679A-E90B-4C3C-8E05-FC146D6CF62C}" srcOrd="0" destOrd="0" presId="urn:microsoft.com/office/officeart/2005/8/layout/orgChart1"/>
    <dgm:cxn modelId="{D2A9369C-8E24-45DA-961B-FE00B0BCA257}" type="presOf" srcId="{5502D9DD-B60E-45C3-82D2-3CA68467A255}" destId="{D9C38D32-AC3F-4E62-850A-589EBC5C8294}" srcOrd="0" destOrd="0" presId="urn:microsoft.com/office/officeart/2005/8/layout/orgChart1"/>
    <dgm:cxn modelId="{72FE9F9C-78A4-48C2-A507-1FB024A439F2}" srcId="{F395139F-1AEF-4A0C-A30A-3B5A73EDEDBC}" destId="{98C27D28-5C13-49BD-A642-721FEA875FF2}" srcOrd="1" destOrd="0" parTransId="{6FE860A5-AF2E-4CB8-89B2-65EA6B32A8FF}" sibTransId="{C6D0081A-DB69-4EA5-9B57-E945A6667787}"/>
    <dgm:cxn modelId="{90933FA1-A757-4582-A786-4777B4F174D0}" type="presOf" srcId="{FCAECADF-C495-41B8-B8E0-8DD9F5DE4873}" destId="{630250F5-B51E-49ED-AA2E-C314DD9A919D}" srcOrd="0" destOrd="0" presId="urn:microsoft.com/office/officeart/2005/8/layout/orgChart1"/>
    <dgm:cxn modelId="{FF734DA1-D34B-4110-84C1-79F2921F310D}" type="presOf" srcId="{9E6A7475-62D3-4EF5-8F5A-B789C4926FD8}" destId="{5A149E31-E502-40D6-B868-2C2135583030}" srcOrd="0" destOrd="0" presId="urn:microsoft.com/office/officeart/2005/8/layout/orgChart1"/>
    <dgm:cxn modelId="{9ADF1FA5-53C0-4EF7-8B2C-1ADF4A150FBE}" type="presOf" srcId="{450DE31C-20DF-4B84-8DA1-73F2E9219508}" destId="{FE73E20A-0EC3-4000-921E-27F94A30470A}" srcOrd="0" destOrd="0" presId="urn:microsoft.com/office/officeart/2005/8/layout/orgChart1"/>
    <dgm:cxn modelId="{BBF79BA7-609E-47E1-A5B3-81348628E079}" type="presOf" srcId="{450DE31C-20DF-4B84-8DA1-73F2E9219508}" destId="{D20353F6-7A78-47E7-80E4-452542927B62}" srcOrd="1" destOrd="0" presId="urn:microsoft.com/office/officeart/2005/8/layout/orgChart1"/>
    <dgm:cxn modelId="{471752A8-6AA7-4BC6-A40C-40321ADCEAE9}" type="presOf" srcId="{1BE964C6-4AB2-4D15-BC9C-5EAEF8B5C74D}" destId="{D2B359C7-0987-4B0E-8E1C-37CCCF81F8D3}" srcOrd="0" destOrd="0" presId="urn:microsoft.com/office/officeart/2005/8/layout/orgChart1"/>
    <dgm:cxn modelId="{212245AB-F65B-4326-98FE-485196D3CEA0}" srcId="{9D451B95-45A6-4C9E-A454-AF0A197D2065}" destId="{AF82B529-5C2F-4CEC-877C-66CAB12CBAC5}" srcOrd="0" destOrd="0" parTransId="{EFEA8F5E-D845-4D07-97DD-C6DA55DE7C1D}" sibTransId="{0E191C34-4634-411E-AED0-A289AFF369FB}"/>
    <dgm:cxn modelId="{69746FB0-3216-4DE4-A60A-7AFB9884B580}" type="presOf" srcId="{E8C3A202-EEAF-4686-9B7D-790DDE7E49C9}" destId="{A120AC90-2BE4-46AB-9162-B4C47933A9CA}" srcOrd="0" destOrd="0" presId="urn:microsoft.com/office/officeart/2005/8/layout/orgChart1"/>
    <dgm:cxn modelId="{93AB6FB2-2285-4995-B9DC-5D41631B6833}" type="presOf" srcId="{53BC40D0-E393-466C-B7B7-D99A30B7932E}" destId="{AA3113C0-A58D-4675-9344-67A14845F6E3}" srcOrd="0" destOrd="0" presId="urn:microsoft.com/office/officeart/2005/8/layout/orgChart1"/>
    <dgm:cxn modelId="{23F3B4B7-5EFF-467F-BED6-F2713064BDE1}" type="presOf" srcId="{A038BDC2-ABC8-414B-9678-F59C2FC15056}" destId="{A182FBE2-DFF9-4AE8-B709-14FFC2EF6D4C}" srcOrd="1" destOrd="0" presId="urn:microsoft.com/office/officeart/2005/8/layout/orgChart1"/>
    <dgm:cxn modelId="{7A8905BD-1DA3-4367-87C4-A346B15FE1DA}" type="presOf" srcId="{5E06B93F-AF6E-4684-BAAA-2C69E39FF1C3}" destId="{A8EA808B-0C9A-41C8-843D-EA269A351710}" srcOrd="1" destOrd="0" presId="urn:microsoft.com/office/officeart/2005/8/layout/orgChart1"/>
    <dgm:cxn modelId="{9B08FBBF-BC10-4F6E-9C75-81ECC48FB65A}" srcId="{72BB2040-DFCF-43C7-AF0B-589816E7EDD8}" destId="{9BDE2006-8E8B-475F-81ED-936D4B1BA923}" srcOrd="0" destOrd="0" parTransId="{234DB123-62BA-42F5-AD50-A2D6DD5067D7}" sibTransId="{68B4E8EE-EDE6-4FBD-BCD1-059E8C7A0077}"/>
    <dgm:cxn modelId="{2E9136C2-F058-49A7-AD94-0C0BAC82DDD8}" srcId="{9D451B95-45A6-4C9E-A454-AF0A197D2065}" destId="{67B3B1CB-45BC-4015-89D1-438C9399AD40}" srcOrd="1" destOrd="0" parTransId="{296DC685-E0A2-4FDE-98A9-5AF9E9DAE1E7}" sibTransId="{A7E1C663-DA50-4120-B0A2-CCF2DA358B62}"/>
    <dgm:cxn modelId="{F6205FC4-2757-4992-AB20-5986A73846A5}" srcId="{9BDE2006-8E8B-475F-81ED-936D4B1BA923}" destId="{F395139F-1AEF-4A0C-A30A-3B5A73EDEDBC}" srcOrd="0" destOrd="0" parTransId="{03F02E4B-EEAD-4773-815E-0693ED029FAB}" sibTransId="{E37FE8CC-97E0-45CD-A61B-FCDDF96C073F}"/>
    <dgm:cxn modelId="{FF4D8FC7-4303-4CAD-B0D7-77C077ED1F48}" type="presOf" srcId="{5319EB53-5B47-4C1E-A17C-7680B15B00B0}" destId="{0780F277-FAA5-4E6F-86C7-B4AB9935D125}" srcOrd="0" destOrd="0" presId="urn:microsoft.com/office/officeart/2005/8/layout/orgChart1"/>
    <dgm:cxn modelId="{A67DA9C7-6041-446D-9787-77F73DC0A4E9}" type="presOf" srcId="{C11A926E-D3FD-4F95-B63E-BCC54B88450B}" destId="{60807F09-2C3A-4F64-833C-1DE0C39F91A4}" srcOrd="0" destOrd="0" presId="urn:microsoft.com/office/officeart/2005/8/layout/orgChart1"/>
    <dgm:cxn modelId="{2C34A8C8-3C79-49E9-BE11-540BA0FE6540}" type="presOf" srcId="{06580ADA-9DC8-4C44-8A0C-B1A88F7BBE1D}" destId="{1A671D5C-9CA5-4DCF-A319-5B4FDB64CF3C}" srcOrd="1" destOrd="0" presId="urn:microsoft.com/office/officeart/2005/8/layout/orgChart1"/>
    <dgm:cxn modelId="{9CC921CD-28D6-45D2-9C56-39E210A908A4}" srcId="{9BDE2006-8E8B-475F-81ED-936D4B1BA923}" destId="{9D451B95-45A6-4C9E-A454-AF0A197D2065}" srcOrd="1" destOrd="0" parTransId="{3F367E56-FD35-44A2-93C3-7E2C30FFD560}" sibTransId="{7175A2AE-C22C-4A0F-8232-189EBBB81441}"/>
    <dgm:cxn modelId="{89E162CE-A136-4536-B8C4-E64119FDAB4B}" type="presOf" srcId="{7901A504-8B22-48DD-832D-0BBA55C27445}" destId="{3D5AC890-5387-4F87-896D-4DCC024FAFD4}" srcOrd="0" destOrd="0" presId="urn:microsoft.com/office/officeart/2005/8/layout/orgChart1"/>
    <dgm:cxn modelId="{BA44AECF-C37F-4596-BE43-ED91E20B9DC8}" type="presOf" srcId="{CC76D8E6-3180-4E6D-8B8E-16A6994AE704}" destId="{50095416-4566-46AB-892F-7E1FF1D47DEF}" srcOrd="0" destOrd="0" presId="urn:microsoft.com/office/officeart/2005/8/layout/orgChart1"/>
    <dgm:cxn modelId="{CD586CD1-040A-460A-AE69-D9B83A5FE308}" srcId="{06580ADA-9DC8-4C44-8A0C-B1A88F7BBE1D}" destId="{31876A0B-2C87-4718-A44D-145BEC1CFBCF}" srcOrd="0" destOrd="0" parTransId="{5319EB53-5B47-4C1E-A17C-7680B15B00B0}" sibTransId="{66EF0EAE-E6FC-4D36-A1A1-947AFFE2594F}"/>
    <dgm:cxn modelId="{5D0CFCD2-F6C5-47CC-A752-322784B1E6F3}" srcId="{9D451B95-45A6-4C9E-A454-AF0A197D2065}" destId="{F63BE5B9-27BE-4202-B460-03B529A23E2C}" srcOrd="3" destOrd="0" parTransId="{E8C3A202-EEAF-4686-9B7D-790DDE7E49C9}" sibTransId="{6242025F-386C-41E1-98F0-9411BF4CF991}"/>
    <dgm:cxn modelId="{37C53DDB-B66C-4B4F-9313-C7FE1EDBCC56}" type="presOf" srcId="{6FE860A5-AF2E-4CB8-89B2-65EA6B32A8FF}" destId="{D8464CAB-B69A-4C3B-9BA8-B020D600DCA0}" srcOrd="0" destOrd="0" presId="urn:microsoft.com/office/officeart/2005/8/layout/orgChart1"/>
    <dgm:cxn modelId="{80AC4EE0-36F7-4099-B9F4-1B03C6276239}" type="presOf" srcId="{3F367E56-FD35-44A2-93C3-7E2C30FFD560}" destId="{FF4BC449-FD36-469C-A114-1FEA9A7565A7}" srcOrd="0" destOrd="0" presId="urn:microsoft.com/office/officeart/2005/8/layout/orgChart1"/>
    <dgm:cxn modelId="{230446E3-3958-4AFB-ACB4-C153F16DB76D}" type="presOf" srcId="{67B3B1CB-45BC-4015-89D1-438C9399AD40}" destId="{05D80C91-E5F3-4B30-82B7-A09D69A429DD}" srcOrd="0" destOrd="0" presId="urn:microsoft.com/office/officeart/2005/8/layout/orgChart1"/>
    <dgm:cxn modelId="{230BD3F1-2F22-47F6-8B36-33C5F1A70AEB}" type="presOf" srcId="{9D451B95-45A6-4C9E-A454-AF0A197D2065}" destId="{CE725FC1-834E-4905-ADA0-3FA3C23B3515}" srcOrd="0" destOrd="0" presId="urn:microsoft.com/office/officeart/2005/8/layout/orgChart1"/>
    <dgm:cxn modelId="{77B4FAA0-2713-45CF-B2C1-EEAE5A28B46D}" type="presParOf" srcId="{F4F5C8B6-0527-46C5-A4EB-C5501FC86162}" destId="{72FDE0E4-F311-4463-B03B-4EE89CD906C6}" srcOrd="0" destOrd="0" presId="urn:microsoft.com/office/officeart/2005/8/layout/orgChart1"/>
    <dgm:cxn modelId="{67040EF3-65A5-4139-9ACC-67ED601A59C9}" type="presParOf" srcId="{72FDE0E4-F311-4463-B03B-4EE89CD906C6}" destId="{7797C745-820A-4E36-ADF2-52AF7E623B22}" srcOrd="0" destOrd="0" presId="urn:microsoft.com/office/officeart/2005/8/layout/orgChart1"/>
    <dgm:cxn modelId="{D5FEA3D9-32DD-4E43-BCA7-F8E237B66650}" type="presParOf" srcId="{7797C745-820A-4E36-ADF2-52AF7E623B22}" destId="{892AF785-36CC-461C-8F96-AC402EA43574}" srcOrd="0" destOrd="0" presId="urn:microsoft.com/office/officeart/2005/8/layout/orgChart1"/>
    <dgm:cxn modelId="{E8317D36-0DA1-4073-90DD-4DC8F61A41B8}" type="presParOf" srcId="{7797C745-820A-4E36-ADF2-52AF7E623B22}" destId="{5DB9A4F5-E421-4999-8696-E244B12B7C2F}" srcOrd="1" destOrd="0" presId="urn:microsoft.com/office/officeart/2005/8/layout/orgChart1"/>
    <dgm:cxn modelId="{77A3389B-3A1F-49BE-AA08-17C1162CED98}" type="presParOf" srcId="{72FDE0E4-F311-4463-B03B-4EE89CD906C6}" destId="{47468F0E-23B0-49B0-97DC-57A005CE98A7}" srcOrd="1" destOrd="0" presId="urn:microsoft.com/office/officeart/2005/8/layout/orgChart1"/>
    <dgm:cxn modelId="{3EF33F78-7B92-42E8-9A6C-D27ECE21A07F}" type="presParOf" srcId="{47468F0E-23B0-49B0-97DC-57A005CE98A7}" destId="{AF519D67-6B8A-44A9-81DD-3E0AAE5F6DB2}" srcOrd="0" destOrd="0" presId="urn:microsoft.com/office/officeart/2005/8/layout/orgChart1"/>
    <dgm:cxn modelId="{3289C79B-08E1-4905-ABA1-64E822D2B959}" type="presParOf" srcId="{47468F0E-23B0-49B0-97DC-57A005CE98A7}" destId="{6EFFEDE8-C1CC-4CE3-A4B7-F6AE61546810}" srcOrd="1" destOrd="0" presId="urn:microsoft.com/office/officeart/2005/8/layout/orgChart1"/>
    <dgm:cxn modelId="{C0493B67-968C-4D7B-8CA7-5EFF7B95060B}" type="presParOf" srcId="{6EFFEDE8-C1CC-4CE3-A4B7-F6AE61546810}" destId="{5CC30714-B602-444D-B46A-B3AD9E795F46}" srcOrd="0" destOrd="0" presId="urn:microsoft.com/office/officeart/2005/8/layout/orgChart1"/>
    <dgm:cxn modelId="{6B6A01DE-1D6B-4A9A-8EAA-0EE6F1B03E0D}" type="presParOf" srcId="{5CC30714-B602-444D-B46A-B3AD9E795F46}" destId="{2B6073EB-ECDE-4EB5-A3C6-D41C41B81C75}" srcOrd="0" destOrd="0" presId="urn:microsoft.com/office/officeart/2005/8/layout/orgChart1"/>
    <dgm:cxn modelId="{30F2B087-AC76-42FA-A1A6-5E42A6DBD189}" type="presParOf" srcId="{5CC30714-B602-444D-B46A-B3AD9E795F46}" destId="{DD334227-46FA-4A8A-A842-E5A9080B0F60}" srcOrd="1" destOrd="0" presId="urn:microsoft.com/office/officeart/2005/8/layout/orgChart1"/>
    <dgm:cxn modelId="{1E5B1113-B08D-4020-AD03-9BA13BA79CA9}" type="presParOf" srcId="{6EFFEDE8-C1CC-4CE3-A4B7-F6AE61546810}" destId="{409ED5AE-884B-4439-8D65-4BC7C085FA99}" srcOrd="1" destOrd="0" presId="urn:microsoft.com/office/officeart/2005/8/layout/orgChart1"/>
    <dgm:cxn modelId="{5C296A19-DE35-4364-959D-DA431E6AADE0}" type="presParOf" srcId="{409ED5AE-884B-4439-8D65-4BC7C085FA99}" destId="{A58CE5C6-4247-4038-A5E1-9CA191EEAF17}" srcOrd="0" destOrd="0" presId="urn:microsoft.com/office/officeart/2005/8/layout/orgChart1"/>
    <dgm:cxn modelId="{4781C24C-A46A-4735-BEE6-68E518BDD415}" type="presParOf" srcId="{409ED5AE-884B-4439-8D65-4BC7C085FA99}" destId="{808F0FD5-803E-4CF7-993D-F96EE67DC43F}" srcOrd="1" destOrd="0" presId="urn:microsoft.com/office/officeart/2005/8/layout/orgChart1"/>
    <dgm:cxn modelId="{2083B4FB-95CB-41C3-93D4-BF29CA6E604C}" type="presParOf" srcId="{808F0FD5-803E-4CF7-993D-F96EE67DC43F}" destId="{4DF267F2-FE17-44C9-95AB-AF578E47AA1D}" srcOrd="0" destOrd="0" presId="urn:microsoft.com/office/officeart/2005/8/layout/orgChart1"/>
    <dgm:cxn modelId="{568FF951-62BC-4809-9ABD-4EC6A9AC4949}" type="presParOf" srcId="{4DF267F2-FE17-44C9-95AB-AF578E47AA1D}" destId="{9E1E0706-7BB1-48E8-9349-2909B30BB04D}" srcOrd="0" destOrd="0" presId="urn:microsoft.com/office/officeart/2005/8/layout/orgChart1"/>
    <dgm:cxn modelId="{6ECDF9ED-22BD-4779-A9A4-E82F08BDA2E1}" type="presParOf" srcId="{4DF267F2-FE17-44C9-95AB-AF578E47AA1D}" destId="{1A671D5C-9CA5-4DCF-A319-5B4FDB64CF3C}" srcOrd="1" destOrd="0" presId="urn:microsoft.com/office/officeart/2005/8/layout/orgChart1"/>
    <dgm:cxn modelId="{85331C18-05D3-40A6-B67F-9D78C2CF3899}" type="presParOf" srcId="{808F0FD5-803E-4CF7-993D-F96EE67DC43F}" destId="{63F0A645-EB65-4305-BD8F-7EBBAC2A2157}" srcOrd="1" destOrd="0" presId="urn:microsoft.com/office/officeart/2005/8/layout/orgChart1"/>
    <dgm:cxn modelId="{8E0397BC-09AF-4E40-955B-3F05D160E878}" type="presParOf" srcId="{63F0A645-EB65-4305-BD8F-7EBBAC2A2157}" destId="{0780F277-FAA5-4E6F-86C7-B4AB9935D125}" srcOrd="0" destOrd="0" presId="urn:microsoft.com/office/officeart/2005/8/layout/orgChart1"/>
    <dgm:cxn modelId="{30FAB3A5-3F13-47EE-ABE5-0848695E5C65}" type="presParOf" srcId="{63F0A645-EB65-4305-BD8F-7EBBAC2A2157}" destId="{BED10FE2-6771-4BD0-BF89-F85603FF7B5D}" srcOrd="1" destOrd="0" presId="urn:microsoft.com/office/officeart/2005/8/layout/orgChart1"/>
    <dgm:cxn modelId="{F4A07842-5E10-4D1A-B893-0A0419194B56}" type="presParOf" srcId="{BED10FE2-6771-4BD0-BF89-F85603FF7B5D}" destId="{5B4C2C54-85FD-4FF6-9C65-8BF85D0DDD5C}" srcOrd="0" destOrd="0" presId="urn:microsoft.com/office/officeart/2005/8/layout/orgChart1"/>
    <dgm:cxn modelId="{A46A9D4B-54D1-456C-97BD-C34B570B2359}" type="presParOf" srcId="{5B4C2C54-85FD-4FF6-9C65-8BF85D0DDD5C}" destId="{52A898BE-ABBA-4F5A-B364-02BC9E716089}" srcOrd="0" destOrd="0" presId="urn:microsoft.com/office/officeart/2005/8/layout/orgChart1"/>
    <dgm:cxn modelId="{05DF9175-4A6A-43DE-B320-CCA32C19C1DF}" type="presParOf" srcId="{5B4C2C54-85FD-4FF6-9C65-8BF85D0DDD5C}" destId="{EDC82890-DD85-4346-8691-1048483F4F09}" srcOrd="1" destOrd="0" presId="urn:microsoft.com/office/officeart/2005/8/layout/orgChart1"/>
    <dgm:cxn modelId="{E9BCCD34-95B5-47C9-BBA3-7AF1AFB6D2D9}" type="presParOf" srcId="{BED10FE2-6771-4BD0-BF89-F85603FF7B5D}" destId="{AA7A63CD-F296-4E5D-89DB-5B5017F32F58}" srcOrd="1" destOrd="0" presId="urn:microsoft.com/office/officeart/2005/8/layout/orgChart1"/>
    <dgm:cxn modelId="{DDD78170-2473-4A6A-A845-C70A5CC40C8F}" type="presParOf" srcId="{BED10FE2-6771-4BD0-BF89-F85603FF7B5D}" destId="{3E17AE45-50D7-4E53-B91E-C45C2A498CF3}" srcOrd="2" destOrd="0" presId="urn:microsoft.com/office/officeart/2005/8/layout/orgChart1"/>
    <dgm:cxn modelId="{220284B4-0C33-4590-BC6E-6661535135B3}" type="presParOf" srcId="{63F0A645-EB65-4305-BD8F-7EBBAC2A2157}" destId="{D2B359C7-0987-4B0E-8E1C-37CCCF81F8D3}" srcOrd="2" destOrd="0" presId="urn:microsoft.com/office/officeart/2005/8/layout/orgChart1"/>
    <dgm:cxn modelId="{79BE8E65-B4FC-4EAC-AC09-7CCADB72AAE1}" type="presParOf" srcId="{63F0A645-EB65-4305-BD8F-7EBBAC2A2157}" destId="{2DBA7AC9-C1B2-4D35-A743-B188671C4BB1}" srcOrd="3" destOrd="0" presId="urn:microsoft.com/office/officeart/2005/8/layout/orgChart1"/>
    <dgm:cxn modelId="{3C500D3F-ED1A-4B91-99F8-EDE44A7022BD}" type="presParOf" srcId="{2DBA7AC9-C1B2-4D35-A743-B188671C4BB1}" destId="{DB07EB34-AF3A-4AF6-AC7F-E2A7EE5FE366}" srcOrd="0" destOrd="0" presId="urn:microsoft.com/office/officeart/2005/8/layout/orgChart1"/>
    <dgm:cxn modelId="{B48565ED-9968-4923-8161-424EFF60E085}" type="presParOf" srcId="{DB07EB34-AF3A-4AF6-AC7F-E2A7EE5FE366}" destId="{66E5D134-7077-4584-BA72-B7F22B166B4D}" srcOrd="0" destOrd="0" presId="urn:microsoft.com/office/officeart/2005/8/layout/orgChart1"/>
    <dgm:cxn modelId="{AEF8A9D3-82EA-4E30-8865-59B9B3B234DC}" type="presParOf" srcId="{DB07EB34-AF3A-4AF6-AC7F-E2A7EE5FE366}" destId="{19A40A57-4BCE-4996-8902-0229394C696C}" srcOrd="1" destOrd="0" presId="urn:microsoft.com/office/officeart/2005/8/layout/orgChart1"/>
    <dgm:cxn modelId="{AE4CB62E-67E5-49BD-8EC0-4D4444025E4C}" type="presParOf" srcId="{2DBA7AC9-C1B2-4D35-A743-B188671C4BB1}" destId="{BADBB8C6-564C-4472-AFFB-09098E0D8E5E}" srcOrd="1" destOrd="0" presId="urn:microsoft.com/office/officeart/2005/8/layout/orgChart1"/>
    <dgm:cxn modelId="{F3616964-DE1F-4A4F-8BDA-46C82A451AFD}" type="presParOf" srcId="{2DBA7AC9-C1B2-4D35-A743-B188671C4BB1}" destId="{FBD03B3C-64D8-41D7-9FF2-6E5F8207444A}" srcOrd="2" destOrd="0" presId="urn:microsoft.com/office/officeart/2005/8/layout/orgChart1"/>
    <dgm:cxn modelId="{EE1692E4-4EB0-4D74-BF29-23FF72350755}" type="presParOf" srcId="{63F0A645-EB65-4305-BD8F-7EBBAC2A2157}" destId="{50095416-4566-46AB-892F-7E1FF1D47DEF}" srcOrd="4" destOrd="0" presId="urn:microsoft.com/office/officeart/2005/8/layout/orgChart1"/>
    <dgm:cxn modelId="{1A47A51C-F480-4C4A-AE3A-44D39A96F4C4}" type="presParOf" srcId="{63F0A645-EB65-4305-BD8F-7EBBAC2A2157}" destId="{259C5951-AB5B-438A-9C2A-0A805E510F0F}" srcOrd="5" destOrd="0" presId="urn:microsoft.com/office/officeart/2005/8/layout/orgChart1"/>
    <dgm:cxn modelId="{79C9D3AE-666C-4374-85B3-9AB331F46377}" type="presParOf" srcId="{259C5951-AB5B-438A-9C2A-0A805E510F0F}" destId="{E437FEB7-3580-4B84-A615-6F046627FBA6}" srcOrd="0" destOrd="0" presId="urn:microsoft.com/office/officeart/2005/8/layout/orgChart1"/>
    <dgm:cxn modelId="{4E18B8C2-E8FE-45DA-A29E-BA5E4F155358}" type="presParOf" srcId="{E437FEB7-3580-4B84-A615-6F046627FBA6}" destId="{FE73E20A-0EC3-4000-921E-27F94A30470A}" srcOrd="0" destOrd="0" presId="urn:microsoft.com/office/officeart/2005/8/layout/orgChart1"/>
    <dgm:cxn modelId="{C9EB67BA-0210-4073-A186-04ED612DBE2B}" type="presParOf" srcId="{E437FEB7-3580-4B84-A615-6F046627FBA6}" destId="{D20353F6-7A78-47E7-80E4-452542927B62}" srcOrd="1" destOrd="0" presId="urn:microsoft.com/office/officeart/2005/8/layout/orgChart1"/>
    <dgm:cxn modelId="{AA1ED2B1-595D-44B0-8F03-9E36618F8530}" type="presParOf" srcId="{259C5951-AB5B-438A-9C2A-0A805E510F0F}" destId="{2064C687-9FAD-4A20-8638-632DAAE7DEE2}" srcOrd="1" destOrd="0" presId="urn:microsoft.com/office/officeart/2005/8/layout/orgChart1"/>
    <dgm:cxn modelId="{038C729A-20C3-4EC0-A3F3-E22B2F8345B6}" type="presParOf" srcId="{259C5951-AB5B-438A-9C2A-0A805E510F0F}" destId="{EBD005F5-FF6F-4E7C-8BFF-22C258EDAF35}" srcOrd="2" destOrd="0" presId="urn:microsoft.com/office/officeart/2005/8/layout/orgChart1"/>
    <dgm:cxn modelId="{45DB06F7-C403-4B9C-BAEC-A4853F599087}" type="presParOf" srcId="{808F0FD5-803E-4CF7-993D-F96EE67DC43F}" destId="{9DEF2C3A-A0AC-4956-9823-8632FA1652B3}" srcOrd="2" destOrd="0" presId="urn:microsoft.com/office/officeart/2005/8/layout/orgChart1"/>
    <dgm:cxn modelId="{DD61E62E-B6C9-4BD5-AFA3-3B6F0F801402}" type="presParOf" srcId="{409ED5AE-884B-4439-8D65-4BC7C085FA99}" destId="{D8464CAB-B69A-4C3B-9BA8-B020D600DCA0}" srcOrd="2" destOrd="0" presId="urn:microsoft.com/office/officeart/2005/8/layout/orgChart1"/>
    <dgm:cxn modelId="{EF80E30B-2111-4272-AB11-7EFDEF6F983F}" type="presParOf" srcId="{409ED5AE-884B-4439-8D65-4BC7C085FA99}" destId="{C0E4B2E1-0B07-4AB6-B1DD-887C5FCBC133}" srcOrd="3" destOrd="0" presId="urn:microsoft.com/office/officeart/2005/8/layout/orgChart1"/>
    <dgm:cxn modelId="{94090BD9-D2BF-479A-A63C-81FF2D877EF7}" type="presParOf" srcId="{C0E4B2E1-0B07-4AB6-B1DD-887C5FCBC133}" destId="{2DC49FF1-5DE7-4296-8FFB-F0EE75CD69A5}" srcOrd="0" destOrd="0" presId="urn:microsoft.com/office/officeart/2005/8/layout/orgChart1"/>
    <dgm:cxn modelId="{FF634719-4138-445A-8C2B-D62C1587794A}" type="presParOf" srcId="{2DC49FF1-5DE7-4296-8FFB-F0EE75CD69A5}" destId="{6C58041C-2963-4704-8BD9-21D312261E04}" srcOrd="0" destOrd="0" presId="urn:microsoft.com/office/officeart/2005/8/layout/orgChart1"/>
    <dgm:cxn modelId="{890A93A1-DACB-42F1-9A08-744B5F02D9B5}" type="presParOf" srcId="{2DC49FF1-5DE7-4296-8FFB-F0EE75CD69A5}" destId="{BCCCA268-5314-4533-811F-60822913E5DC}" srcOrd="1" destOrd="0" presId="urn:microsoft.com/office/officeart/2005/8/layout/orgChart1"/>
    <dgm:cxn modelId="{EC0F940E-7585-496A-B7C9-016FC297AA46}" type="presParOf" srcId="{C0E4B2E1-0B07-4AB6-B1DD-887C5FCBC133}" destId="{F325B10C-2631-4828-B330-4224DDA997FB}" srcOrd="1" destOrd="0" presId="urn:microsoft.com/office/officeart/2005/8/layout/orgChart1"/>
    <dgm:cxn modelId="{30DFF356-45F8-4167-92C8-D35426C6AFE4}" type="presParOf" srcId="{F325B10C-2631-4828-B330-4224DDA997FB}" destId="{60807F09-2C3A-4F64-833C-1DE0C39F91A4}" srcOrd="0" destOrd="0" presId="urn:microsoft.com/office/officeart/2005/8/layout/orgChart1"/>
    <dgm:cxn modelId="{5B7E9A64-C888-4006-9FB1-255E80D84CA8}" type="presParOf" srcId="{F325B10C-2631-4828-B330-4224DDA997FB}" destId="{DCB12D51-85A3-4F6C-AC0B-60E8EA0A4DB1}" srcOrd="1" destOrd="0" presId="urn:microsoft.com/office/officeart/2005/8/layout/orgChart1"/>
    <dgm:cxn modelId="{0AD32536-EF76-4CB0-9F09-2D066C175A24}" type="presParOf" srcId="{DCB12D51-85A3-4F6C-AC0B-60E8EA0A4DB1}" destId="{5D1A9C31-24E5-45E4-BB9E-12B5EECA9BDB}" srcOrd="0" destOrd="0" presId="urn:microsoft.com/office/officeart/2005/8/layout/orgChart1"/>
    <dgm:cxn modelId="{2D259064-8462-4F40-9CB1-2574ACF43E51}" type="presParOf" srcId="{5D1A9C31-24E5-45E4-BB9E-12B5EECA9BDB}" destId="{B3E6BF15-2940-4F19-9902-3919B75B3D43}" srcOrd="0" destOrd="0" presId="urn:microsoft.com/office/officeart/2005/8/layout/orgChart1"/>
    <dgm:cxn modelId="{5CB8EA08-5333-4B7A-9E20-E8B90F5C52DA}" type="presParOf" srcId="{5D1A9C31-24E5-45E4-BB9E-12B5EECA9BDB}" destId="{1F2B4FA9-8687-427B-989C-27B5792BFD59}" srcOrd="1" destOrd="0" presId="urn:microsoft.com/office/officeart/2005/8/layout/orgChart1"/>
    <dgm:cxn modelId="{A879F50C-896C-409F-BDC8-FE4CC89A639C}" type="presParOf" srcId="{DCB12D51-85A3-4F6C-AC0B-60E8EA0A4DB1}" destId="{3067A0B2-2D3F-45CB-8443-814F0D658807}" srcOrd="1" destOrd="0" presId="urn:microsoft.com/office/officeart/2005/8/layout/orgChart1"/>
    <dgm:cxn modelId="{5802BBDF-6FE0-434E-BE74-7480FAE8422D}" type="presParOf" srcId="{DCB12D51-85A3-4F6C-AC0B-60E8EA0A4DB1}" destId="{4EE0B07F-F2E4-4876-AA62-07C4BD596604}" srcOrd="2" destOrd="0" presId="urn:microsoft.com/office/officeart/2005/8/layout/orgChart1"/>
    <dgm:cxn modelId="{73F5477E-7D66-4040-98DE-6521EA0F3C6C}" type="presParOf" srcId="{F325B10C-2631-4828-B330-4224DDA997FB}" destId="{985B9E8C-8404-42E7-866D-9A40C4335F04}" srcOrd="2" destOrd="0" presId="urn:microsoft.com/office/officeart/2005/8/layout/orgChart1"/>
    <dgm:cxn modelId="{A436DFBA-6225-4F70-B588-9891D98EF7CF}" type="presParOf" srcId="{F325B10C-2631-4828-B330-4224DDA997FB}" destId="{0EAD54A6-0379-44C7-954B-DFEC1053EC06}" srcOrd="3" destOrd="0" presId="urn:microsoft.com/office/officeart/2005/8/layout/orgChart1"/>
    <dgm:cxn modelId="{1C438739-7D63-4768-A0F7-E6B53872E5B1}" type="presParOf" srcId="{0EAD54A6-0379-44C7-954B-DFEC1053EC06}" destId="{789A3CEF-E405-4C03-A488-29F6E178B51B}" srcOrd="0" destOrd="0" presId="urn:microsoft.com/office/officeart/2005/8/layout/orgChart1"/>
    <dgm:cxn modelId="{AB80A112-BC4D-43ED-A67F-4385AF1222A5}" type="presParOf" srcId="{789A3CEF-E405-4C03-A488-29F6E178B51B}" destId="{42998DB4-DA84-4495-9522-8189A7CAAC04}" srcOrd="0" destOrd="0" presId="urn:microsoft.com/office/officeart/2005/8/layout/orgChart1"/>
    <dgm:cxn modelId="{52436367-5E45-4961-8808-08E5941B664F}" type="presParOf" srcId="{789A3CEF-E405-4C03-A488-29F6E178B51B}" destId="{343E89F9-4C0E-46C6-A62E-06B34975F1DC}" srcOrd="1" destOrd="0" presId="urn:microsoft.com/office/officeart/2005/8/layout/orgChart1"/>
    <dgm:cxn modelId="{9485CF77-2FD4-4D8E-AE69-C950FCF47325}" type="presParOf" srcId="{0EAD54A6-0379-44C7-954B-DFEC1053EC06}" destId="{C25A1975-657B-45EC-AC6E-657F60C8DEB2}" srcOrd="1" destOrd="0" presId="urn:microsoft.com/office/officeart/2005/8/layout/orgChart1"/>
    <dgm:cxn modelId="{7756D111-6492-4833-BB9A-611ACD6F0D5F}" type="presParOf" srcId="{0EAD54A6-0379-44C7-954B-DFEC1053EC06}" destId="{B6A9D924-E7F6-49DD-9BF6-81EF0524F563}" srcOrd="2" destOrd="0" presId="urn:microsoft.com/office/officeart/2005/8/layout/orgChart1"/>
    <dgm:cxn modelId="{D31137B8-92C6-44DA-96E4-3BED00B6591B}" type="presParOf" srcId="{C0E4B2E1-0B07-4AB6-B1DD-887C5FCBC133}" destId="{C88BB37D-F675-4A9A-ABE5-DD692C9485F6}" srcOrd="2" destOrd="0" presId="urn:microsoft.com/office/officeart/2005/8/layout/orgChart1"/>
    <dgm:cxn modelId="{7D38BBEE-A65D-4911-AB38-3BEEB0ADFBBF}" type="presParOf" srcId="{6EFFEDE8-C1CC-4CE3-A4B7-F6AE61546810}" destId="{CD5807F3-CFB1-4E8F-B7BD-69A071B1BFCB}" srcOrd="2" destOrd="0" presId="urn:microsoft.com/office/officeart/2005/8/layout/orgChart1"/>
    <dgm:cxn modelId="{BABCB328-0323-4D8D-9A73-BE73873F3906}" type="presParOf" srcId="{47468F0E-23B0-49B0-97DC-57A005CE98A7}" destId="{FF4BC449-FD36-469C-A114-1FEA9A7565A7}" srcOrd="2" destOrd="0" presId="urn:microsoft.com/office/officeart/2005/8/layout/orgChart1"/>
    <dgm:cxn modelId="{809E0325-9E66-48EB-81EB-799C30FF5C1D}" type="presParOf" srcId="{47468F0E-23B0-49B0-97DC-57A005CE98A7}" destId="{62DF4B33-217A-4860-8E47-04D4940EC49C}" srcOrd="3" destOrd="0" presId="urn:microsoft.com/office/officeart/2005/8/layout/orgChart1"/>
    <dgm:cxn modelId="{BC10D58F-05A8-4FA1-99E3-1DA7B98FA37A}" type="presParOf" srcId="{62DF4B33-217A-4860-8E47-04D4940EC49C}" destId="{3340761B-8934-43DE-87D6-839061D4CE9F}" srcOrd="0" destOrd="0" presId="urn:microsoft.com/office/officeart/2005/8/layout/orgChart1"/>
    <dgm:cxn modelId="{9DADA3AF-266E-41AA-BB6A-EF0A910E0115}" type="presParOf" srcId="{3340761B-8934-43DE-87D6-839061D4CE9F}" destId="{CE725FC1-834E-4905-ADA0-3FA3C23B3515}" srcOrd="0" destOrd="0" presId="urn:microsoft.com/office/officeart/2005/8/layout/orgChart1"/>
    <dgm:cxn modelId="{69E3F49C-316E-43DB-A5DE-7EA4CBF4EC88}" type="presParOf" srcId="{3340761B-8934-43DE-87D6-839061D4CE9F}" destId="{D1657B8F-8135-443C-9C76-CB75FA2BDC04}" srcOrd="1" destOrd="0" presId="urn:microsoft.com/office/officeart/2005/8/layout/orgChart1"/>
    <dgm:cxn modelId="{F230C199-D2F3-420D-883C-300FA2C42BE6}" type="presParOf" srcId="{62DF4B33-217A-4860-8E47-04D4940EC49C}" destId="{F51F4DF1-1F2B-47E2-A669-B87848BA69B6}" srcOrd="1" destOrd="0" presId="urn:microsoft.com/office/officeart/2005/8/layout/orgChart1"/>
    <dgm:cxn modelId="{BB98D8EF-49BB-46AD-B161-AD7824CC0104}" type="presParOf" srcId="{F51F4DF1-1F2B-47E2-A669-B87848BA69B6}" destId="{82470AEB-A928-4338-B3BF-55C2BB00B926}" srcOrd="0" destOrd="0" presId="urn:microsoft.com/office/officeart/2005/8/layout/orgChart1"/>
    <dgm:cxn modelId="{B407793D-6517-42B1-8388-F45DA662B948}" type="presParOf" srcId="{F51F4DF1-1F2B-47E2-A669-B87848BA69B6}" destId="{3558204E-225D-4C2D-AD8D-63FBA7EFF9BD}" srcOrd="1" destOrd="0" presId="urn:microsoft.com/office/officeart/2005/8/layout/orgChart1"/>
    <dgm:cxn modelId="{6D56ECC7-BA5C-4EF8-988B-52221F9496C1}" type="presParOf" srcId="{3558204E-225D-4C2D-AD8D-63FBA7EFF9BD}" destId="{7E387808-AD22-4B0A-80DF-BFE4E01EA8C4}" srcOrd="0" destOrd="0" presId="urn:microsoft.com/office/officeart/2005/8/layout/orgChart1"/>
    <dgm:cxn modelId="{B0483547-EA2B-4B52-A37E-BEBF282A29F0}" type="presParOf" srcId="{7E387808-AD22-4B0A-80DF-BFE4E01EA8C4}" destId="{CF17D98E-78B0-479D-911B-C271D20B0F7F}" srcOrd="0" destOrd="0" presId="urn:microsoft.com/office/officeart/2005/8/layout/orgChart1"/>
    <dgm:cxn modelId="{82DCB8F2-FE68-4C46-BA41-7C9A549FF753}" type="presParOf" srcId="{7E387808-AD22-4B0A-80DF-BFE4E01EA8C4}" destId="{1E33D47E-C387-4F5B-955F-360D32D52BA1}" srcOrd="1" destOrd="0" presId="urn:microsoft.com/office/officeart/2005/8/layout/orgChart1"/>
    <dgm:cxn modelId="{FDBEF6B0-6D1C-4368-BF40-3DB2DF64DFB2}" type="presParOf" srcId="{3558204E-225D-4C2D-AD8D-63FBA7EFF9BD}" destId="{85B1048A-DD59-41F0-B4AB-C0562B687869}" srcOrd="1" destOrd="0" presId="urn:microsoft.com/office/officeart/2005/8/layout/orgChart1"/>
    <dgm:cxn modelId="{996189F7-7301-4D43-A6FA-0E894C57C5A9}" type="presParOf" srcId="{3558204E-225D-4C2D-AD8D-63FBA7EFF9BD}" destId="{132F0CB0-1BF4-418E-A774-14749C2C3A62}" srcOrd="2" destOrd="0" presId="urn:microsoft.com/office/officeart/2005/8/layout/orgChart1"/>
    <dgm:cxn modelId="{18A5B82C-8629-446B-BCBD-BFCE63F563A8}" type="presParOf" srcId="{F51F4DF1-1F2B-47E2-A669-B87848BA69B6}" destId="{70C487E4-87E7-4401-984F-BCCFD69BF9AA}" srcOrd="2" destOrd="0" presId="urn:microsoft.com/office/officeart/2005/8/layout/orgChart1"/>
    <dgm:cxn modelId="{91B420AD-C720-42C0-BE40-AA6F8E8363D8}" type="presParOf" srcId="{F51F4DF1-1F2B-47E2-A669-B87848BA69B6}" destId="{0337BBA9-458D-4C8E-8194-93DADA9E42CE}" srcOrd="3" destOrd="0" presId="urn:microsoft.com/office/officeart/2005/8/layout/orgChart1"/>
    <dgm:cxn modelId="{80AB0449-35B4-4BE6-AF40-B995F23FF36C}" type="presParOf" srcId="{0337BBA9-458D-4C8E-8194-93DADA9E42CE}" destId="{47759D84-750E-4582-89D0-EAF2EBA6CABF}" srcOrd="0" destOrd="0" presId="urn:microsoft.com/office/officeart/2005/8/layout/orgChart1"/>
    <dgm:cxn modelId="{6A220CC0-AFB6-4702-A190-830FD7DC7BB6}" type="presParOf" srcId="{47759D84-750E-4582-89D0-EAF2EBA6CABF}" destId="{05D80C91-E5F3-4B30-82B7-A09D69A429DD}" srcOrd="0" destOrd="0" presId="urn:microsoft.com/office/officeart/2005/8/layout/orgChart1"/>
    <dgm:cxn modelId="{EAC68481-6535-459B-8648-F89918FECD46}" type="presParOf" srcId="{47759D84-750E-4582-89D0-EAF2EBA6CABF}" destId="{51487C5B-B32A-41CE-B8C4-E7F102363AAF}" srcOrd="1" destOrd="0" presId="urn:microsoft.com/office/officeart/2005/8/layout/orgChart1"/>
    <dgm:cxn modelId="{99E9F86B-E017-4907-9128-BBF95A9CBDC7}" type="presParOf" srcId="{0337BBA9-458D-4C8E-8194-93DADA9E42CE}" destId="{98ABBDF1-6FD1-421A-B901-D2818EF5E5E5}" srcOrd="1" destOrd="0" presId="urn:microsoft.com/office/officeart/2005/8/layout/orgChart1"/>
    <dgm:cxn modelId="{FB267D1F-B9AC-40B6-84E8-BE9A523A8978}" type="presParOf" srcId="{0337BBA9-458D-4C8E-8194-93DADA9E42CE}" destId="{DED147AD-E8E8-4D5B-8383-2EF8A85CA29F}" srcOrd="2" destOrd="0" presId="urn:microsoft.com/office/officeart/2005/8/layout/orgChart1"/>
    <dgm:cxn modelId="{4C2BAAE7-0382-4C26-BF7D-5CE7F4570049}" type="presParOf" srcId="{F51F4DF1-1F2B-47E2-A669-B87848BA69B6}" destId="{D3119C72-4477-4A14-8C26-EF054E865C69}" srcOrd="4" destOrd="0" presId="urn:microsoft.com/office/officeart/2005/8/layout/orgChart1"/>
    <dgm:cxn modelId="{27B641C4-77CD-4B39-8432-20C740EB188A}" type="presParOf" srcId="{F51F4DF1-1F2B-47E2-A669-B87848BA69B6}" destId="{D3BAF34B-8D5B-4000-9991-D6A7BF92711F}" srcOrd="5" destOrd="0" presId="urn:microsoft.com/office/officeart/2005/8/layout/orgChart1"/>
    <dgm:cxn modelId="{C3EE2109-C2B6-4273-AEBC-3BBAFE9527E2}" type="presParOf" srcId="{D3BAF34B-8D5B-4000-9991-D6A7BF92711F}" destId="{BD115540-E00E-4A8B-9DD5-F88183E2C5A4}" srcOrd="0" destOrd="0" presId="urn:microsoft.com/office/officeart/2005/8/layout/orgChart1"/>
    <dgm:cxn modelId="{908F3AAD-0651-42D2-878A-27855B81D476}" type="presParOf" srcId="{BD115540-E00E-4A8B-9DD5-F88183E2C5A4}" destId="{B3E5679A-E90B-4C3C-8E05-FC146D6CF62C}" srcOrd="0" destOrd="0" presId="urn:microsoft.com/office/officeart/2005/8/layout/orgChart1"/>
    <dgm:cxn modelId="{1C896601-D5C0-4DA6-9BB8-C07CB7172C94}" type="presParOf" srcId="{BD115540-E00E-4A8B-9DD5-F88183E2C5A4}" destId="{D6694F6F-17EC-4310-8226-55C1EB9AFAD4}" srcOrd="1" destOrd="0" presId="urn:microsoft.com/office/officeart/2005/8/layout/orgChart1"/>
    <dgm:cxn modelId="{0359CB9B-9C41-4A92-ABF2-FA91DFAEB121}" type="presParOf" srcId="{D3BAF34B-8D5B-4000-9991-D6A7BF92711F}" destId="{71D96D0C-BAA9-4811-9FA9-0E0B0B2C26ED}" srcOrd="1" destOrd="0" presId="urn:microsoft.com/office/officeart/2005/8/layout/orgChart1"/>
    <dgm:cxn modelId="{1118B7C3-2721-4ED6-A000-F0F36A647F8F}" type="presParOf" srcId="{D3BAF34B-8D5B-4000-9991-D6A7BF92711F}" destId="{E6989CA0-FB11-4EB9-A288-BDF26E19D789}" srcOrd="2" destOrd="0" presId="urn:microsoft.com/office/officeart/2005/8/layout/orgChart1"/>
    <dgm:cxn modelId="{1376DF68-40F3-4402-932E-23FBE8732A4C}" type="presParOf" srcId="{F51F4DF1-1F2B-47E2-A669-B87848BA69B6}" destId="{A120AC90-2BE4-46AB-9162-B4C47933A9CA}" srcOrd="6" destOrd="0" presId="urn:microsoft.com/office/officeart/2005/8/layout/orgChart1"/>
    <dgm:cxn modelId="{C51B690E-6F47-49F1-A080-1A1C25D7CC83}" type="presParOf" srcId="{F51F4DF1-1F2B-47E2-A669-B87848BA69B6}" destId="{D50B5280-2631-4CA3-9CDF-BE86C6665FF9}" srcOrd="7" destOrd="0" presId="urn:microsoft.com/office/officeart/2005/8/layout/orgChart1"/>
    <dgm:cxn modelId="{2B89B1FE-02FA-423B-838A-F4489C2F74B7}" type="presParOf" srcId="{D50B5280-2631-4CA3-9CDF-BE86C6665FF9}" destId="{4AC5AE27-2CB2-4C83-A432-A15127E67F26}" srcOrd="0" destOrd="0" presId="urn:microsoft.com/office/officeart/2005/8/layout/orgChart1"/>
    <dgm:cxn modelId="{C289520F-60E5-43AC-8B1C-4DF384DB89E6}" type="presParOf" srcId="{4AC5AE27-2CB2-4C83-A432-A15127E67F26}" destId="{C449948D-21CF-49F9-8172-60DB3645E67D}" srcOrd="0" destOrd="0" presId="urn:microsoft.com/office/officeart/2005/8/layout/orgChart1"/>
    <dgm:cxn modelId="{689A7F5C-06E2-408B-B5D4-DAC945FD5071}" type="presParOf" srcId="{4AC5AE27-2CB2-4C83-A432-A15127E67F26}" destId="{8B2192C9-EEE1-423B-949C-CFFC0127A39F}" srcOrd="1" destOrd="0" presId="urn:microsoft.com/office/officeart/2005/8/layout/orgChart1"/>
    <dgm:cxn modelId="{7578238E-5F04-4328-A8BA-F1CADE7E312C}" type="presParOf" srcId="{D50B5280-2631-4CA3-9CDF-BE86C6665FF9}" destId="{4D2E44C9-C2B3-43C9-A642-D1C85FF37D1F}" srcOrd="1" destOrd="0" presId="urn:microsoft.com/office/officeart/2005/8/layout/orgChart1"/>
    <dgm:cxn modelId="{1EEC747A-9046-418F-BE49-D21C46E0D275}" type="presParOf" srcId="{D50B5280-2631-4CA3-9CDF-BE86C6665FF9}" destId="{45220E5C-271E-421D-922F-9ED467C6B6AC}" srcOrd="2" destOrd="0" presId="urn:microsoft.com/office/officeart/2005/8/layout/orgChart1"/>
    <dgm:cxn modelId="{DCFAFE77-1F01-4C4F-8542-D5F1ADD08387}" type="presParOf" srcId="{62DF4B33-217A-4860-8E47-04D4940EC49C}" destId="{2B2C760D-ECBE-4131-9EA2-882D2D6F11CD}" srcOrd="2" destOrd="0" presId="urn:microsoft.com/office/officeart/2005/8/layout/orgChart1"/>
    <dgm:cxn modelId="{1CC38EDF-1526-4357-8948-176FC17354B9}" type="presParOf" srcId="{47468F0E-23B0-49B0-97DC-57A005CE98A7}" destId="{3D5AC890-5387-4F87-896D-4DCC024FAFD4}" srcOrd="4" destOrd="0" presId="urn:microsoft.com/office/officeart/2005/8/layout/orgChart1"/>
    <dgm:cxn modelId="{A940A9ED-D494-49E1-9653-E44E29DF328B}" type="presParOf" srcId="{47468F0E-23B0-49B0-97DC-57A005CE98A7}" destId="{1228CB7C-FC85-4019-B21F-274401E4F073}" srcOrd="5" destOrd="0" presId="urn:microsoft.com/office/officeart/2005/8/layout/orgChart1"/>
    <dgm:cxn modelId="{8CFB87C6-8DFF-419C-95DD-CEB8F07EA597}" type="presParOf" srcId="{1228CB7C-FC85-4019-B21F-274401E4F073}" destId="{3D860035-C722-439D-8457-8B6546800334}" srcOrd="0" destOrd="0" presId="urn:microsoft.com/office/officeart/2005/8/layout/orgChart1"/>
    <dgm:cxn modelId="{0B36E957-05B1-41B7-B5CC-85FA67C893EB}" type="presParOf" srcId="{3D860035-C722-439D-8457-8B6546800334}" destId="{AA3113C0-A58D-4675-9344-67A14845F6E3}" srcOrd="0" destOrd="0" presId="urn:microsoft.com/office/officeart/2005/8/layout/orgChart1"/>
    <dgm:cxn modelId="{11EEC136-41A6-4869-BFB3-343470C8AB40}" type="presParOf" srcId="{3D860035-C722-439D-8457-8B6546800334}" destId="{D7A8436B-9CB2-4FC9-996D-0829DA32ECA1}" srcOrd="1" destOrd="0" presId="urn:microsoft.com/office/officeart/2005/8/layout/orgChart1"/>
    <dgm:cxn modelId="{1D509EB5-3136-4F4A-8DD4-7874C2D9756B}" type="presParOf" srcId="{1228CB7C-FC85-4019-B21F-274401E4F073}" destId="{F23BE811-5BDA-4949-943B-C28330652B38}" srcOrd="1" destOrd="0" presId="urn:microsoft.com/office/officeart/2005/8/layout/orgChart1"/>
    <dgm:cxn modelId="{7F93EDE6-FF49-47F3-B227-DC49160BA241}" type="presParOf" srcId="{F23BE811-5BDA-4949-943B-C28330652B38}" destId="{630250F5-B51E-49ED-AA2E-C314DD9A919D}" srcOrd="0" destOrd="0" presId="urn:microsoft.com/office/officeart/2005/8/layout/orgChart1"/>
    <dgm:cxn modelId="{74CDF143-AC62-40C0-9C05-446B703D747F}" type="presParOf" srcId="{F23BE811-5BDA-4949-943B-C28330652B38}" destId="{5FF5D7F0-4B45-4FF3-B047-66D0566B481C}" srcOrd="1" destOrd="0" presId="urn:microsoft.com/office/officeart/2005/8/layout/orgChart1"/>
    <dgm:cxn modelId="{8B4CBEBA-1EC4-4CDF-B4BB-3E5F4B5E9433}" type="presParOf" srcId="{5FF5D7F0-4B45-4FF3-B047-66D0566B481C}" destId="{76C486A7-EA2C-494D-9A5F-C570B52188EC}" srcOrd="0" destOrd="0" presId="urn:microsoft.com/office/officeart/2005/8/layout/orgChart1"/>
    <dgm:cxn modelId="{296F5407-6B80-445B-909E-A83C9DCC73A4}" type="presParOf" srcId="{76C486A7-EA2C-494D-9A5F-C570B52188EC}" destId="{E67C42B8-D634-4287-81CF-D9DB397D908F}" srcOrd="0" destOrd="0" presId="urn:microsoft.com/office/officeart/2005/8/layout/orgChart1"/>
    <dgm:cxn modelId="{4CFC2C9A-713F-4B09-9D0C-5FF56C7B5326}" type="presParOf" srcId="{76C486A7-EA2C-494D-9A5F-C570B52188EC}" destId="{2C444B69-D86D-4DF5-B6FE-E3005FFBF25D}" srcOrd="1" destOrd="0" presId="urn:microsoft.com/office/officeart/2005/8/layout/orgChart1"/>
    <dgm:cxn modelId="{F5E730BB-FCDA-47CB-972B-546ED0E21287}" type="presParOf" srcId="{5FF5D7F0-4B45-4FF3-B047-66D0566B481C}" destId="{CFB40C28-83D1-46AF-A113-A5F0376F8720}" srcOrd="1" destOrd="0" presId="urn:microsoft.com/office/officeart/2005/8/layout/orgChart1"/>
    <dgm:cxn modelId="{51F5FD14-A3CF-4845-8D52-CD8E17908197}" type="presParOf" srcId="{5FF5D7F0-4B45-4FF3-B047-66D0566B481C}" destId="{D4368D67-14BF-40BE-9EF5-26EE8BEBE5B3}" srcOrd="2" destOrd="0" presId="urn:microsoft.com/office/officeart/2005/8/layout/orgChart1"/>
    <dgm:cxn modelId="{0A57FA67-147E-4844-8074-8BC17BC5C4E7}" type="presParOf" srcId="{1228CB7C-FC85-4019-B21F-274401E4F073}" destId="{1E3BE1F5-64E0-4CC1-AA7A-D2D9103CC43F}" srcOrd="2" destOrd="0" presId="urn:microsoft.com/office/officeart/2005/8/layout/orgChart1"/>
    <dgm:cxn modelId="{8C845732-A282-4EC8-BAA1-B8336CB1780D}" type="presParOf" srcId="{47468F0E-23B0-49B0-97DC-57A005CE98A7}" destId="{97C0D63A-E5AB-4EF6-89FA-A8692468C8ED}" srcOrd="6" destOrd="0" presId="urn:microsoft.com/office/officeart/2005/8/layout/orgChart1"/>
    <dgm:cxn modelId="{3F882877-739D-4E81-8E2C-7E813B1BB86B}" type="presParOf" srcId="{47468F0E-23B0-49B0-97DC-57A005CE98A7}" destId="{D24B9157-2927-4567-BEA9-EB581F1151B7}" srcOrd="7" destOrd="0" presId="urn:microsoft.com/office/officeart/2005/8/layout/orgChart1"/>
    <dgm:cxn modelId="{F4EF55CE-0270-4AAA-9445-0B4EBEE72EDA}" type="presParOf" srcId="{D24B9157-2927-4567-BEA9-EB581F1151B7}" destId="{76107F73-7F5F-4059-815E-8F0AE602BDE0}" srcOrd="0" destOrd="0" presId="urn:microsoft.com/office/officeart/2005/8/layout/orgChart1"/>
    <dgm:cxn modelId="{7AC261E9-2777-4B9B-9A17-A6BE00932350}" type="presParOf" srcId="{76107F73-7F5F-4059-815E-8F0AE602BDE0}" destId="{5024E627-22E5-41AD-92EC-4395A59EC9B1}" srcOrd="0" destOrd="0" presId="urn:microsoft.com/office/officeart/2005/8/layout/orgChart1"/>
    <dgm:cxn modelId="{01E4A044-46BF-461C-8B2C-B84360CB5182}" type="presParOf" srcId="{76107F73-7F5F-4059-815E-8F0AE602BDE0}" destId="{A182FBE2-DFF9-4AE8-B709-14FFC2EF6D4C}" srcOrd="1" destOrd="0" presId="urn:microsoft.com/office/officeart/2005/8/layout/orgChart1"/>
    <dgm:cxn modelId="{BB702D5D-87C1-42F0-A039-FE94B8FAA33C}" type="presParOf" srcId="{D24B9157-2927-4567-BEA9-EB581F1151B7}" destId="{12283A7B-CC65-433A-8B95-3CB850B6C8B0}" srcOrd="1" destOrd="0" presId="urn:microsoft.com/office/officeart/2005/8/layout/orgChart1"/>
    <dgm:cxn modelId="{962F9A7D-042F-4B36-A424-743679C3CD83}" type="presParOf" srcId="{12283A7B-CC65-433A-8B95-3CB850B6C8B0}" destId="{D9C38D32-AC3F-4E62-850A-589EBC5C8294}" srcOrd="0" destOrd="0" presId="urn:microsoft.com/office/officeart/2005/8/layout/orgChart1"/>
    <dgm:cxn modelId="{B62D49CF-395A-4E8E-AC5A-CA6B0B34CE45}" type="presParOf" srcId="{12283A7B-CC65-433A-8B95-3CB850B6C8B0}" destId="{3A1E8499-2463-4162-8B5B-7BC2DD30C4E2}" srcOrd="1" destOrd="0" presId="urn:microsoft.com/office/officeart/2005/8/layout/orgChart1"/>
    <dgm:cxn modelId="{D7024D6B-BF1A-4467-8FA1-7E6F2E9D684B}" type="presParOf" srcId="{3A1E8499-2463-4162-8B5B-7BC2DD30C4E2}" destId="{74E5D58D-0471-4C43-ABD4-CCDAD89C8D2C}" srcOrd="0" destOrd="0" presId="urn:microsoft.com/office/officeart/2005/8/layout/orgChart1"/>
    <dgm:cxn modelId="{7ADE4AA8-FDC9-409A-9305-5D3C650D7FAE}" type="presParOf" srcId="{74E5D58D-0471-4C43-ABD4-CCDAD89C8D2C}" destId="{33293545-E1A4-4B7C-9394-EE8FACE17001}" srcOrd="0" destOrd="0" presId="urn:microsoft.com/office/officeart/2005/8/layout/orgChart1"/>
    <dgm:cxn modelId="{3C3F17C6-A383-48B1-A2F4-8B73E84B9F0D}" type="presParOf" srcId="{74E5D58D-0471-4C43-ABD4-CCDAD89C8D2C}" destId="{A8EA808B-0C9A-41C8-843D-EA269A351710}" srcOrd="1" destOrd="0" presId="urn:microsoft.com/office/officeart/2005/8/layout/orgChart1"/>
    <dgm:cxn modelId="{4B227AAC-7A54-41AE-B907-AB8DCB52FD7D}" type="presParOf" srcId="{3A1E8499-2463-4162-8B5B-7BC2DD30C4E2}" destId="{EA8B7E67-E301-4F6D-A98D-A2A19F6344F1}" srcOrd="1" destOrd="0" presId="urn:microsoft.com/office/officeart/2005/8/layout/orgChart1"/>
    <dgm:cxn modelId="{D83E04F6-D20F-47A5-B2D0-902B6D18FF35}" type="presParOf" srcId="{3A1E8499-2463-4162-8B5B-7BC2DD30C4E2}" destId="{AF621FD7-BE8A-47B9-8C09-C207C577CCF3}" srcOrd="2" destOrd="0" presId="urn:microsoft.com/office/officeart/2005/8/layout/orgChart1"/>
    <dgm:cxn modelId="{4B7AFB4C-BE19-487C-BA3D-3F44F16149D4}" type="presParOf" srcId="{12283A7B-CC65-433A-8B95-3CB850B6C8B0}" destId="{5A149E31-E502-40D6-B868-2C2135583030}" srcOrd="2" destOrd="0" presId="urn:microsoft.com/office/officeart/2005/8/layout/orgChart1"/>
    <dgm:cxn modelId="{52873E65-86D3-43EB-B10B-C870580BC6DD}" type="presParOf" srcId="{12283A7B-CC65-433A-8B95-3CB850B6C8B0}" destId="{113D8D97-122A-483E-A685-48D85E2FEC78}" srcOrd="3" destOrd="0" presId="urn:microsoft.com/office/officeart/2005/8/layout/orgChart1"/>
    <dgm:cxn modelId="{601C0B32-57CB-48D9-B5B3-B9561BFB308E}" type="presParOf" srcId="{113D8D97-122A-483E-A685-48D85E2FEC78}" destId="{15596BA7-1BC6-4C72-B10A-82C8555A5056}" srcOrd="0" destOrd="0" presId="urn:microsoft.com/office/officeart/2005/8/layout/orgChart1"/>
    <dgm:cxn modelId="{844A8B9D-137A-47A6-A99F-15FC89A3D87D}" type="presParOf" srcId="{15596BA7-1BC6-4C72-B10A-82C8555A5056}" destId="{655840B4-024F-491F-B32D-13C3BA46957C}" srcOrd="0" destOrd="0" presId="urn:microsoft.com/office/officeart/2005/8/layout/orgChart1"/>
    <dgm:cxn modelId="{36B57269-B76D-410F-B2F3-82DBDC8586E3}" type="presParOf" srcId="{15596BA7-1BC6-4C72-B10A-82C8555A5056}" destId="{8CC24A82-011D-4EA9-AA66-5299CB78CB35}" srcOrd="1" destOrd="0" presId="urn:microsoft.com/office/officeart/2005/8/layout/orgChart1"/>
    <dgm:cxn modelId="{136E64A9-E127-48DD-96C5-A5C5813FA9A0}" type="presParOf" srcId="{113D8D97-122A-483E-A685-48D85E2FEC78}" destId="{A732E18C-7723-468D-8CDB-C84232F83CD3}" srcOrd="1" destOrd="0" presId="urn:microsoft.com/office/officeart/2005/8/layout/orgChart1"/>
    <dgm:cxn modelId="{5E093FE4-2802-4C60-B77E-FC226E0EB356}" type="presParOf" srcId="{113D8D97-122A-483E-A685-48D85E2FEC78}" destId="{3ABEEE31-C69F-4B61-AD0E-057499A220E2}" srcOrd="2" destOrd="0" presId="urn:microsoft.com/office/officeart/2005/8/layout/orgChart1"/>
    <dgm:cxn modelId="{E13831CD-97BF-41C5-A90C-324C1B34449B}" type="presParOf" srcId="{D24B9157-2927-4567-BEA9-EB581F1151B7}" destId="{C6D4E531-0575-443C-BBCA-9C3A0E00CB34}" srcOrd="2" destOrd="0" presId="urn:microsoft.com/office/officeart/2005/8/layout/orgChart1"/>
    <dgm:cxn modelId="{88534D0A-EA6F-46A6-88DE-69ED5AE17E55}" type="presParOf" srcId="{72FDE0E4-F311-4463-B03B-4EE89CD906C6}" destId="{9C8AD4D2-A6FC-402B-86D0-F9FC6755EAE1}"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7CF292-6E5E-4FCB-97C1-4E091900458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83F2E88F-6090-43F0-8051-EE44A0EB45B8}">
      <dgm:prSet phldrT="[Metin]">
        <dgm:style>
          <a:lnRef idx="1">
            <a:schemeClr val="accent5"/>
          </a:lnRef>
          <a:fillRef idx="2">
            <a:schemeClr val="accent5"/>
          </a:fillRef>
          <a:effectRef idx="1">
            <a:schemeClr val="accent5"/>
          </a:effectRef>
          <a:fontRef idx="minor">
            <a:schemeClr val="dk1"/>
          </a:fontRef>
        </dgm:style>
      </dgm:prSet>
      <dgm:spPr>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tr-TR" b="1" dirty="0">
              <a:solidFill>
                <a:schemeClr val="bg1"/>
              </a:solidFill>
              <a:effectLst>
                <a:outerShdw blurRad="38100" dist="38100" dir="2700000" algn="tl">
                  <a:srgbClr val="000000">
                    <a:alpha val="43137"/>
                  </a:srgbClr>
                </a:outerShdw>
              </a:effectLst>
            </a:rPr>
            <a:t>DİĞER İNDİRİMLER</a:t>
          </a:r>
        </a:p>
      </dgm:t>
    </dgm:pt>
    <dgm:pt modelId="{60A8109F-119F-4294-A5ED-EAC3E97046E4}" type="parTrans" cxnId="{BAEEDC3A-24C7-46DF-BED8-EE3AEC9D4769}">
      <dgm:prSet/>
      <dgm:spPr/>
      <dgm:t>
        <a:bodyPr/>
        <a:lstStyle/>
        <a:p>
          <a:endParaRPr lang="tr-TR"/>
        </a:p>
      </dgm:t>
    </dgm:pt>
    <dgm:pt modelId="{BAE0F8B6-05AD-4119-BAC8-936818CC23DC}" type="sibTrans" cxnId="{BAEEDC3A-24C7-46DF-BED8-EE3AEC9D4769}">
      <dgm:prSet/>
      <dgm:spPr/>
      <dgm:t>
        <a:bodyPr/>
        <a:lstStyle/>
        <a:p>
          <a:endParaRPr lang="tr-TR"/>
        </a:p>
      </dgm:t>
    </dgm:pt>
    <dgm:pt modelId="{342976A2-0D86-463C-A746-891F0BB78E32}">
      <dgm:prSet phldrT="[Metin]" custT="1"/>
      <dgm:spPr>
        <a:solidFill>
          <a:srgbClr val="FFC0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tr-TR" sz="3200" b="1" dirty="0">
              <a:solidFill>
                <a:srgbClr val="002060"/>
              </a:solidFill>
            </a:rPr>
            <a:t> Ar-Ge İndirimi</a:t>
          </a:r>
        </a:p>
      </dgm:t>
    </dgm:pt>
    <dgm:pt modelId="{49403F98-F512-45E5-BDCA-F09186019A81}" type="parTrans" cxnId="{FBE4F60C-9E9E-46D9-B00D-16C51CC107C4}">
      <dgm:prSet/>
      <dgm:spPr/>
      <dgm:t>
        <a:bodyPr/>
        <a:lstStyle/>
        <a:p>
          <a:endParaRPr lang="tr-TR"/>
        </a:p>
      </dgm:t>
    </dgm:pt>
    <dgm:pt modelId="{45E410FC-A7B1-4B62-BFE6-7BCF7FD69D4A}" type="sibTrans" cxnId="{FBE4F60C-9E9E-46D9-B00D-16C51CC107C4}">
      <dgm:prSet/>
      <dgm:spPr/>
      <dgm:t>
        <a:bodyPr/>
        <a:lstStyle/>
        <a:p>
          <a:endParaRPr lang="tr-TR"/>
        </a:p>
      </dgm:t>
    </dgm:pt>
    <dgm:pt modelId="{7D527C37-8A41-4178-9933-C039AC8FC5EB}">
      <dgm:prSet phldrT="[Metin]" custT="1"/>
      <dgm:spPr>
        <a:solidFill>
          <a:srgbClr val="FFFF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tr-TR" sz="3200" b="1" dirty="0">
              <a:solidFill>
                <a:srgbClr val="002060"/>
              </a:solidFill>
            </a:rPr>
            <a:t> Sponsorluk Harcamaları</a:t>
          </a:r>
        </a:p>
      </dgm:t>
    </dgm:pt>
    <dgm:pt modelId="{546FB9C8-FC6A-4ECB-8403-59C1B502DD11}" type="parTrans" cxnId="{2896C6C7-AAD1-4132-8C16-5BF027D82B25}">
      <dgm:prSet/>
      <dgm:spPr/>
      <dgm:t>
        <a:bodyPr/>
        <a:lstStyle/>
        <a:p>
          <a:endParaRPr lang="tr-TR"/>
        </a:p>
      </dgm:t>
    </dgm:pt>
    <dgm:pt modelId="{6C04C0AA-E20D-47DD-9B8D-7C1106A01680}" type="sibTrans" cxnId="{2896C6C7-AAD1-4132-8C16-5BF027D82B25}">
      <dgm:prSet/>
      <dgm:spPr/>
      <dgm:t>
        <a:bodyPr/>
        <a:lstStyle/>
        <a:p>
          <a:endParaRPr lang="tr-TR"/>
        </a:p>
      </dgm:t>
    </dgm:pt>
    <dgm:pt modelId="{1C3AC4BB-C130-4ED3-936B-8E957762F0AB}">
      <dgm:prSet custT="1"/>
      <dgm:spPr>
        <a:solidFill>
          <a:srgbClr val="92D05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tr-TR" sz="3200" b="1" dirty="0">
              <a:solidFill>
                <a:srgbClr val="002060"/>
              </a:solidFill>
            </a:rPr>
            <a:t> Bağış ve Yardımlar</a:t>
          </a:r>
        </a:p>
      </dgm:t>
    </dgm:pt>
    <dgm:pt modelId="{502FE22D-4127-4414-AF05-9833EF9BD71C}" type="parTrans" cxnId="{6A8BB772-DC21-47F9-8B66-DC0E1DBF0CD0}">
      <dgm:prSet/>
      <dgm:spPr/>
      <dgm:t>
        <a:bodyPr/>
        <a:lstStyle/>
        <a:p>
          <a:endParaRPr lang="tr-TR"/>
        </a:p>
      </dgm:t>
    </dgm:pt>
    <dgm:pt modelId="{1DDA9FC4-9C6F-4974-BE68-A964D3A443CC}" type="sibTrans" cxnId="{6A8BB772-DC21-47F9-8B66-DC0E1DBF0CD0}">
      <dgm:prSet/>
      <dgm:spPr/>
      <dgm:t>
        <a:bodyPr/>
        <a:lstStyle/>
        <a:p>
          <a:endParaRPr lang="tr-TR"/>
        </a:p>
      </dgm:t>
    </dgm:pt>
    <dgm:pt modelId="{8ED65333-72DF-4410-B64E-30BC9A6126A2}">
      <dgm:prSet custT="1"/>
      <dgm:spPr>
        <a:solidFill>
          <a:srgbClr val="7030A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tr-TR" altLang="tr-TR" sz="2800" b="1" dirty="0">
              <a:solidFill>
                <a:schemeClr val="bg1"/>
              </a:solidFill>
            </a:rPr>
            <a:t> Nakdi Sermaye Artışından Kaynaklanan Faiz İndirimi </a:t>
          </a:r>
          <a:endParaRPr lang="tr-TR" sz="2800" b="1" dirty="0">
            <a:solidFill>
              <a:schemeClr val="bg1"/>
            </a:solidFill>
          </a:endParaRPr>
        </a:p>
      </dgm:t>
    </dgm:pt>
    <dgm:pt modelId="{3F2043FA-7365-46F7-AC12-0CE5A9CACFE4}" type="parTrans" cxnId="{2A23E75B-FF2D-490D-B0DD-97FA8911B232}">
      <dgm:prSet/>
      <dgm:spPr/>
      <dgm:t>
        <a:bodyPr/>
        <a:lstStyle/>
        <a:p>
          <a:endParaRPr lang="tr-TR"/>
        </a:p>
      </dgm:t>
    </dgm:pt>
    <dgm:pt modelId="{1F4B5BC3-2273-4B33-AF96-8A3068515C21}" type="sibTrans" cxnId="{2A23E75B-FF2D-490D-B0DD-97FA8911B232}">
      <dgm:prSet/>
      <dgm:spPr/>
      <dgm:t>
        <a:bodyPr/>
        <a:lstStyle/>
        <a:p>
          <a:endParaRPr lang="tr-TR"/>
        </a:p>
      </dgm:t>
    </dgm:pt>
    <dgm:pt modelId="{3427CD92-F134-48C8-A078-017503A02921}">
      <dgm:prSet custT="1"/>
      <dgm:spPr>
        <a:solidFill>
          <a:schemeClr val="accent4">
            <a:lumMod val="60000"/>
            <a:lumOff val="4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tr-TR" sz="3200" b="1" dirty="0">
              <a:solidFill>
                <a:srgbClr val="002060"/>
              </a:solidFill>
            </a:rPr>
            <a:t> Hizmet İhracı İndirimi </a:t>
          </a:r>
        </a:p>
      </dgm:t>
    </dgm:pt>
    <dgm:pt modelId="{55B22D1F-3B6A-4725-A8A5-46DE96C9A0F4}" type="parTrans" cxnId="{2A1D9FE5-267D-433B-8E98-DA9E364966F1}">
      <dgm:prSet/>
      <dgm:spPr/>
      <dgm:t>
        <a:bodyPr/>
        <a:lstStyle/>
        <a:p>
          <a:endParaRPr lang="tr-TR"/>
        </a:p>
      </dgm:t>
    </dgm:pt>
    <dgm:pt modelId="{F7E463C1-6A20-4DB3-810E-6F26046E5240}" type="sibTrans" cxnId="{2A1D9FE5-267D-433B-8E98-DA9E364966F1}">
      <dgm:prSet/>
      <dgm:spPr/>
      <dgm:t>
        <a:bodyPr/>
        <a:lstStyle/>
        <a:p>
          <a:endParaRPr lang="tr-TR"/>
        </a:p>
      </dgm:t>
    </dgm:pt>
    <dgm:pt modelId="{7D1681F1-8F02-4241-B37C-B6F6396E9FE6}">
      <dgm:prSet custT="1"/>
      <dgm:spPr>
        <a:solidFill>
          <a:srgbClr val="00B0F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tr-TR" sz="3200" b="1" dirty="0">
              <a:solidFill>
                <a:srgbClr val="002060"/>
              </a:solidFill>
            </a:rPr>
            <a:t> Girişim Sermayesi Fonu</a:t>
          </a:r>
        </a:p>
      </dgm:t>
    </dgm:pt>
    <dgm:pt modelId="{F1683D8C-17BB-4D4E-BBF2-FF62D9497EE6}" type="parTrans" cxnId="{4B3A071A-02E5-4BA0-97F0-00BD0CB96B23}">
      <dgm:prSet/>
      <dgm:spPr/>
      <dgm:t>
        <a:bodyPr/>
        <a:lstStyle/>
        <a:p>
          <a:endParaRPr lang="tr-TR"/>
        </a:p>
      </dgm:t>
    </dgm:pt>
    <dgm:pt modelId="{58BD79F6-1895-4B82-9C7E-4DC2CA7BE87C}" type="sibTrans" cxnId="{4B3A071A-02E5-4BA0-97F0-00BD0CB96B23}">
      <dgm:prSet/>
      <dgm:spPr/>
      <dgm:t>
        <a:bodyPr/>
        <a:lstStyle/>
        <a:p>
          <a:endParaRPr lang="tr-TR"/>
        </a:p>
      </dgm:t>
    </dgm:pt>
    <dgm:pt modelId="{244150EF-17F3-4595-81B4-1E30B0FFD48D}">
      <dgm:prSet custT="1"/>
      <dgm:spPr>
        <a:solidFill>
          <a:schemeClr val="accent6">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tr-TR" sz="3200" b="1" dirty="0">
              <a:solidFill>
                <a:srgbClr val="002060"/>
              </a:solidFill>
            </a:rPr>
            <a:t> Korumalı</a:t>
          </a:r>
          <a:r>
            <a:rPr lang="tr-TR" sz="2900" b="1" dirty="0"/>
            <a:t> </a:t>
          </a:r>
          <a:r>
            <a:rPr lang="tr-TR" sz="3200" b="1" dirty="0">
              <a:solidFill>
                <a:srgbClr val="002060"/>
              </a:solidFill>
            </a:rPr>
            <a:t>İşyeri</a:t>
          </a:r>
        </a:p>
      </dgm:t>
    </dgm:pt>
    <dgm:pt modelId="{1DD0253E-5939-403B-B6C7-CD77E4360D4D}" type="parTrans" cxnId="{FB97AB49-B90F-422B-9004-A9DB90EA3047}">
      <dgm:prSet/>
      <dgm:spPr/>
      <dgm:t>
        <a:bodyPr/>
        <a:lstStyle/>
        <a:p>
          <a:endParaRPr lang="tr-TR"/>
        </a:p>
      </dgm:t>
    </dgm:pt>
    <dgm:pt modelId="{DB63B83D-8378-4EEB-8050-A477D951A1BB}" type="sibTrans" cxnId="{FB97AB49-B90F-422B-9004-A9DB90EA3047}">
      <dgm:prSet/>
      <dgm:spPr/>
      <dgm:t>
        <a:bodyPr/>
        <a:lstStyle/>
        <a:p>
          <a:endParaRPr lang="tr-TR"/>
        </a:p>
      </dgm:t>
    </dgm:pt>
    <dgm:pt modelId="{1EEC0999-17CE-4212-A722-BD6D6B549D35}" type="pres">
      <dgm:prSet presAssocID="{557CF292-6E5E-4FCB-97C1-4E0919004587}" presName="diagram" presStyleCnt="0">
        <dgm:presLayoutVars>
          <dgm:chPref val="1"/>
          <dgm:dir/>
          <dgm:animOne val="branch"/>
          <dgm:animLvl val="lvl"/>
          <dgm:resizeHandles/>
        </dgm:presLayoutVars>
      </dgm:prSet>
      <dgm:spPr/>
    </dgm:pt>
    <dgm:pt modelId="{B246917B-740A-46C1-9728-6E4BC62E475C}" type="pres">
      <dgm:prSet presAssocID="{83F2E88F-6090-43F0-8051-EE44A0EB45B8}" presName="root" presStyleCnt="0"/>
      <dgm:spPr/>
    </dgm:pt>
    <dgm:pt modelId="{5E848136-56C0-459C-A5D7-495618033D85}" type="pres">
      <dgm:prSet presAssocID="{83F2E88F-6090-43F0-8051-EE44A0EB45B8}" presName="rootComposite" presStyleCnt="0"/>
      <dgm:spPr/>
    </dgm:pt>
    <dgm:pt modelId="{9DED6D87-3AA3-4A4E-ACA6-DEEA89429115}" type="pres">
      <dgm:prSet presAssocID="{83F2E88F-6090-43F0-8051-EE44A0EB45B8}" presName="rootText" presStyleLbl="node1" presStyleIdx="0" presStyleCnt="1" custScaleX="941966" custScaleY="209869"/>
      <dgm:spPr/>
    </dgm:pt>
    <dgm:pt modelId="{88CBC364-8E8E-4B4C-95F1-F37BC5DAE34A}" type="pres">
      <dgm:prSet presAssocID="{83F2E88F-6090-43F0-8051-EE44A0EB45B8}" presName="rootConnector" presStyleLbl="node1" presStyleIdx="0" presStyleCnt="1"/>
      <dgm:spPr/>
    </dgm:pt>
    <dgm:pt modelId="{2BF1CCB5-6925-4FBD-9C70-647C8F72A879}" type="pres">
      <dgm:prSet presAssocID="{83F2E88F-6090-43F0-8051-EE44A0EB45B8}" presName="childShape" presStyleCnt="0"/>
      <dgm:spPr/>
    </dgm:pt>
    <dgm:pt modelId="{0844224F-CA0E-4B35-B6C5-FCB0C27821AF}" type="pres">
      <dgm:prSet presAssocID="{49403F98-F512-45E5-BDCA-F09186019A81}" presName="Name13" presStyleLbl="parChTrans1D2" presStyleIdx="0" presStyleCnt="7" custSzX="1007273"/>
      <dgm:spPr/>
    </dgm:pt>
    <dgm:pt modelId="{D94BA206-B033-442A-8DBA-490E7831CFFF}" type="pres">
      <dgm:prSet presAssocID="{342976A2-0D86-463C-A746-891F0BB78E32}" presName="childText" presStyleLbl="bgAcc1" presStyleIdx="0" presStyleCnt="7" custScaleX="957092" custScaleY="94275">
        <dgm:presLayoutVars>
          <dgm:bulletEnabled val="1"/>
        </dgm:presLayoutVars>
      </dgm:prSet>
      <dgm:spPr/>
    </dgm:pt>
    <dgm:pt modelId="{EA746822-E3D5-4D04-B76C-1FAC876CCB8C}" type="pres">
      <dgm:prSet presAssocID="{546FB9C8-FC6A-4ECB-8403-59C1B502DD11}" presName="Name13" presStyleLbl="parChTrans1D2" presStyleIdx="1" presStyleCnt="7" custSzX="1007273"/>
      <dgm:spPr/>
    </dgm:pt>
    <dgm:pt modelId="{7131D540-B432-4A1B-8148-697A318DB4F7}" type="pres">
      <dgm:prSet presAssocID="{7D527C37-8A41-4178-9933-C039AC8FC5EB}" presName="childText" presStyleLbl="bgAcc1" presStyleIdx="1" presStyleCnt="7" custScaleX="955709" custScaleY="94275">
        <dgm:presLayoutVars>
          <dgm:bulletEnabled val="1"/>
        </dgm:presLayoutVars>
      </dgm:prSet>
      <dgm:spPr/>
    </dgm:pt>
    <dgm:pt modelId="{271D10C6-6889-4E79-8C3F-9775248D8B5A}" type="pres">
      <dgm:prSet presAssocID="{502FE22D-4127-4414-AF05-9833EF9BD71C}" presName="Name13" presStyleLbl="parChTrans1D2" presStyleIdx="2" presStyleCnt="7" custSzX="1007273"/>
      <dgm:spPr/>
    </dgm:pt>
    <dgm:pt modelId="{F5BBD60B-B8EB-48B1-B768-74A4FC64205A}" type="pres">
      <dgm:prSet presAssocID="{1C3AC4BB-C130-4ED3-936B-8E957762F0AB}" presName="childText" presStyleLbl="bgAcc1" presStyleIdx="2" presStyleCnt="7" custScaleX="968536" custScaleY="95877">
        <dgm:presLayoutVars>
          <dgm:bulletEnabled val="1"/>
        </dgm:presLayoutVars>
      </dgm:prSet>
      <dgm:spPr/>
    </dgm:pt>
    <dgm:pt modelId="{BB3923E4-CD09-477E-904E-40BE2B89CB8A}" type="pres">
      <dgm:prSet presAssocID="{F1683D8C-17BB-4D4E-BBF2-FF62D9497EE6}" presName="Name13" presStyleLbl="parChTrans1D2" presStyleIdx="3" presStyleCnt="7" custSzX="1007273"/>
      <dgm:spPr/>
    </dgm:pt>
    <dgm:pt modelId="{CA4C110B-33BD-4770-A00A-75B4D5BAF7DB}" type="pres">
      <dgm:prSet presAssocID="{7D1681F1-8F02-4241-B37C-B6F6396E9FE6}" presName="childText" presStyleLbl="bgAcc1" presStyleIdx="3" presStyleCnt="7" custScaleX="968536" custScaleY="95877">
        <dgm:presLayoutVars>
          <dgm:bulletEnabled val="1"/>
        </dgm:presLayoutVars>
      </dgm:prSet>
      <dgm:spPr/>
    </dgm:pt>
    <dgm:pt modelId="{869D966F-DB2F-44BA-AA8C-AFDED982CB76}" type="pres">
      <dgm:prSet presAssocID="{55B22D1F-3B6A-4725-A8A5-46DE96C9A0F4}" presName="Name13" presStyleLbl="parChTrans1D2" presStyleIdx="4" presStyleCnt="7" custSzX="1007273"/>
      <dgm:spPr/>
    </dgm:pt>
    <dgm:pt modelId="{45D97236-E94D-455F-9A66-083A99946422}" type="pres">
      <dgm:prSet presAssocID="{3427CD92-F134-48C8-A078-017503A02921}" presName="childText" presStyleLbl="bgAcc1" presStyleIdx="4" presStyleCnt="7" custScaleX="968536" custScaleY="95877">
        <dgm:presLayoutVars>
          <dgm:bulletEnabled val="1"/>
        </dgm:presLayoutVars>
      </dgm:prSet>
      <dgm:spPr/>
    </dgm:pt>
    <dgm:pt modelId="{028F7355-F12E-4999-A066-68330BA33531}" type="pres">
      <dgm:prSet presAssocID="{1DD0253E-5939-403B-B6C7-CD77E4360D4D}" presName="Name13" presStyleLbl="parChTrans1D2" presStyleIdx="5" presStyleCnt="7" custSzX="1007273"/>
      <dgm:spPr/>
    </dgm:pt>
    <dgm:pt modelId="{4E4FE787-A443-4C2A-82C6-DD7AB003CAED}" type="pres">
      <dgm:prSet presAssocID="{244150EF-17F3-4595-81B4-1E30B0FFD48D}" presName="childText" presStyleLbl="bgAcc1" presStyleIdx="5" presStyleCnt="7" custScaleX="968536" custScaleY="95877">
        <dgm:presLayoutVars>
          <dgm:bulletEnabled val="1"/>
        </dgm:presLayoutVars>
      </dgm:prSet>
      <dgm:spPr/>
    </dgm:pt>
    <dgm:pt modelId="{C8A2C0B0-F373-4BC5-BB9F-D0A642FA5414}" type="pres">
      <dgm:prSet presAssocID="{3F2043FA-7365-46F7-AC12-0CE5A9CACFE4}" presName="Name13" presStyleLbl="parChTrans1D2" presStyleIdx="6" presStyleCnt="7" custSzX="1007273"/>
      <dgm:spPr/>
    </dgm:pt>
    <dgm:pt modelId="{F4AFCB92-76AD-458D-BE89-0BD5874110BB}" type="pres">
      <dgm:prSet presAssocID="{8ED65333-72DF-4410-B64E-30BC9A6126A2}" presName="childText" presStyleLbl="bgAcc1" presStyleIdx="6" presStyleCnt="7" custScaleX="968536" custScaleY="141436">
        <dgm:presLayoutVars>
          <dgm:bulletEnabled val="1"/>
        </dgm:presLayoutVars>
      </dgm:prSet>
      <dgm:spPr/>
    </dgm:pt>
  </dgm:ptLst>
  <dgm:cxnLst>
    <dgm:cxn modelId="{FBE4F60C-9E9E-46D9-B00D-16C51CC107C4}" srcId="{83F2E88F-6090-43F0-8051-EE44A0EB45B8}" destId="{342976A2-0D86-463C-A746-891F0BB78E32}" srcOrd="0" destOrd="0" parTransId="{49403F98-F512-45E5-BDCA-F09186019A81}" sibTransId="{45E410FC-A7B1-4B62-BFE6-7BCF7FD69D4A}"/>
    <dgm:cxn modelId="{B9FA7A15-EBF5-4AD1-B1FF-0B792CF6C626}" type="presOf" srcId="{7D527C37-8A41-4178-9933-C039AC8FC5EB}" destId="{7131D540-B432-4A1B-8148-697A318DB4F7}" srcOrd="0" destOrd="0" presId="urn:microsoft.com/office/officeart/2005/8/layout/hierarchy3"/>
    <dgm:cxn modelId="{4B3A071A-02E5-4BA0-97F0-00BD0CB96B23}" srcId="{83F2E88F-6090-43F0-8051-EE44A0EB45B8}" destId="{7D1681F1-8F02-4241-B37C-B6F6396E9FE6}" srcOrd="3" destOrd="0" parTransId="{F1683D8C-17BB-4D4E-BBF2-FF62D9497EE6}" sibTransId="{58BD79F6-1895-4B82-9C7E-4DC2CA7BE87C}"/>
    <dgm:cxn modelId="{B24E3831-1CE3-4575-9C35-7D248445E075}" type="presOf" srcId="{342976A2-0D86-463C-A746-891F0BB78E32}" destId="{D94BA206-B033-442A-8DBA-490E7831CFFF}" srcOrd="0" destOrd="0" presId="urn:microsoft.com/office/officeart/2005/8/layout/hierarchy3"/>
    <dgm:cxn modelId="{BAEEDC3A-24C7-46DF-BED8-EE3AEC9D4769}" srcId="{557CF292-6E5E-4FCB-97C1-4E0919004587}" destId="{83F2E88F-6090-43F0-8051-EE44A0EB45B8}" srcOrd="0" destOrd="0" parTransId="{60A8109F-119F-4294-A5ED-EAC3E97046E4}" sibTransId="{BAE0F8B6-05AD-4119-BAC8-936818CC23DC}"/>
    <dgm:cxn modelId="{2A23E75B-FF2D-490D-B0DD-97FA8911B232}" srcId="{83F2E88F-6090-43F0-8051-EE44A0EB45B8}" destId="{8ED65333-72DF-4410-B64E-30BC9A6126A2}" srcOrd="6" destOrd="0" parTransId="{3F2043FA-7365-46F7-AC12-0CE5A9CACFE4}" sibTransId="{1F4B5BC3-2273-4B33-AF96-8A3068515C21}"/>
    <dgm:cxn modelId="{FB97AB49-B90F-422B-9004-A9DB90EA3047}" srcId="{83F2E88F-6090-43F0-8051-EE44A0EB45B8}" destId="{244150EF-17F3-4595-81B4-1E30B0FFD48D}" srcOrd="5" destOrd="0" parTransId="{1DD0253E-5939-403B-B6C7-CD77E4360D4D}" sibTransId="{DB63B83D-8378-4EEB-8050-A477D951A1BB}"/>
    <dgm:cxn modelId="{6A8BB772-DC21-47F9-8B66-DC0E1DBF0CD0}" srcId="{83F2E88F-6090-43F0-8051-EE44A0EB45B8}" destId="{1C3AC4BB-C130-4ED3-936B-8E957762F0AB}" srcOrd="2" destOrd="0" parTransId="{502FE22D-4127-4414-AF05-9833EF9BD71C}" sibTransId="{1DDA9FC4-9C6F-4974-BE68-A964D3A443CC}"/>
    <dgm:cxn modelId="{8A66C255-526A-4100-9C3E-674DC6AA3A1F}" type="presOf" srcId="{1DD0253E-5939-403B-B6C7-CD77E4360D4D}" destId="{028F7355-F12E-4999-A066-68330BA33531}" srcOrd="0" destOrd="0" presId="urn:microsoft.com/office/officeart/2005/8/layout/hierarchy3"/>
    <dgm:cxn modelId="{88B71477-14A2-4C53-8E35-E2E524B93154}" type="presOf" srcId="{7D1681F1-8F02-4241-B37C-B6F6396E9FE6}" destId="{CA4C110B-33BD-4770-A00A-75B4D5BAF7DB}" srcOrd="0" destOrd="0" presId="urn:microsoft.com/office/officeart/2005/8/layout/hierarchy3"/>
    <dgm:cxn modelId="{F904A359-DAE5-4BF0-9E81-EDADF71BA44A}" type="presOf" srcId="{83F2E88F-6090-43F0-8051-EE44A0EB45B8}" destId="{88CBC364-8E8E-4B4C-95F1-F37BC5DAE34A}" srcOrd="1" destOrd="0" presId="urn:microsoft.com/office/officeart/2005/8/layout/hierarchy3"/>
    <dgm:cxn modelId="{45D88F7D-D244-4969-A828-C8AB30E621F0}" type="presOf" srcId="{546FB9C8-FC6A-4ECB-8403-59C1B502DD11}" destId="{EA746822-E3D5-4D04-B76C-1FAC876CCB8C}" srcOrd="0" destOrd="0" presId="urn:microsoft.com/office/officeart/2005/8/layout/hierarchy3"/>
    <dgm:cxn modelId="{4CD41492-C888-47AD-ABE3-1CA44310D86C}" type="presOf" srcId="{3427CD92-F134-48C8-A078-017503A02921}" destId="{45D97236-E94D-455F-9A66-083A99946422}" srcOrd="0" destOrd="0" presId="urn:microsoft.com/office/officeart/2005/8/layout/hierarchy3"/>
    <dgm:cxn modelId="{658D37A5-E43F-415A-A81F-328907D1A6EA}" type="presOf" srcId="{8ED65333-72DF-4410-B64E-30BC9A6126A2}" destId="{F4AFCB92-76AD-458D-BE89-0BD5874110BB}" srcOrd="0" destOrd="0" presId="urn:microsoft.com/office/officeart/2005/8/layout/hierarchy3"/>
    <dgm:cxn modelId="{13AA2BC2-5189-4976-9098-2FAC2462819E}" type="presOf" srcId="{83F2E88F-6090-43F0-8051-EE44A0EB45B8}" destId="{9DED6D87-3AA3-4A4E-ACA6-DEEA89429115}" srcOrd="0" destOrd="0" presId="urn:microsoft.com/office/officeart/2005/8/layout/hierarchy3"/>
    <dgm:cxn modelId="{2896C6C7-AAD1-4132-8C16-5BF027D82B25}" srcId="{83F2E88F-6090-43F0-8051-EE44A0EB45B8}" destId="{7D527C37-8A41-4178-9933-C039AC8FC5EB}" srcOrd="1" destOrd="0" parTransId="{546FB9C8-FC6A-4ECB-8403-59C1B502DD11}" sibTransId="{6C04C0AA-E20D-47DD-9B8D-7C1106A01680}"/>
    <dgm:cxn modelId="{5BA81ACD-BA1A-4F8C-899A-190B02FE0342}" type="presOf" srcId="{49403F98-F512-45E5-BDCA-F09186019A81}" destId="{0844224F-CA0E-4B35-B6C5-FCB0C27821AF}" srcOrd="0" destOrd="0" presId="urn:microsoft.com/office/officeart/2005/8/layout/hierarchy3"/>
    <dgm:cxn modelId="{138D8FDD-1A26-4564-8AF5-0E5544A9459B}" type="presOf" srcId="{1C3AC4BB-C130-4ED3-936B-8E957762F0AB}" destId="{F5BBD60B-B8EB-48B1-B768-74A4FC64205A}" srcOrd="0" destOrd="0" presId="urn:microsoft.com/office/officeart/2005/8/layout/hierarchy3"/>
    <dgm:cxn modelId="{9A3D1FDF-D712-4B49-B93A-7DD35B5D9BF9}" type="presOf" srcId="{557CF292-6E5E-4FCB-97C1-4E0919004587}" destId="{1EEC0999-17CE-4212-A722-BD6D6B549D35}" srcOrd="0" destOrd="0" presId="urn:microsoft.com/office/officeart/2005/8/layout/hierarchy3"/>
    <dgm:cxn modelId="{29CF20DF-5B8D-4AB9-955D-9B5F399B2C70}" type="presOf" srcId="{3F2043FA-7365-46F7-AC12-0CE5A9CACFE4}" destId="{C8A2C0B0-F373-4BC5-BB9F-D0A642FA5414}" srcOrd="0" destOrd="0" presId="urn:microsoft.com/office/officeart/2005/8/layout/hierarchy3"/>
    <dgm:cxn modelId="{71FAC6DF-ECFF-4890-858A-5C50CC26CA62}" type="presOf" srcId="{55B22D1F-3B6A-4725-A8A5-46DE96C9A0F4}" destId="{869D966F-DB2F-44BA-AA8C-AFDED982CB76}" srcOrd="0" destOrd="0" presId="urn:microsoft.com/office/officeart/2005/8/layout/hierarchy3"/>
    <dgm:cxn modelId="{2A1D9FE5-267D-433B-8E98-DA9E364966F1}" srcId="{83F2E88F-6090-43F0-8051-EE44A0EB45B8}" destId="{3427CD92-F134-48C8-A078-017503A02921}" srcOrd="4" destOrd="0" parTransId="{55B22D1F-3B6A-4725-A8A5-46DE96C9A0F4}" sibTransId="{F7E463C1-6A20-4DB3-810E-6F26046E5240}"/>
    <dgm:cxn modelId="{417BD4EE-A97E-4A6C-9EB8-928EDFBEC582}" type="presOf" srcId="{244150EF-17F3-4595-81B4-1E30B0FFD48D}" destId="{4E4FE787-A443-4C2A-82C6-DD7AB003CAED}" srcOrd="0" destOrd="0" presId="urn:microsoft.com/office/officeart/2005/8/layout/hierarchy3"/>
    <dgm:cxn modelId="{9BF322F8-E2CB-4A56-ACEA-A6923BE6D8AF}" type="presOf" srcId="{F1683D8C-17BB-4D4E-BBF2-FF62D9497EE6}" destId="{BB3923E4-CD09-477E-904E-40BE2B89CB8A}" srcOrd="0" destOrd="0" presId="urn:microsoft.com/office/officeart/2005/8/layout/hierarchy3"/>
    <dgm:cxn modelId="{BF6D27FE-DCE6-426E-8954-353B5B70B51A}" type="presOf" srcId="{502FE22D-4127-4414-AF05-9833EF9BD71C}" destId="{271D10C6-6889-4E79-8C3F-9775248D8B5A}" srcOrd="0" destOrd="0" presId="urn:microsoft.com/office/officeart/2005/8/layout/hierarchy3"/>
    <dgm:cxn modelId="{992A01E1-AEC6-4FAD-AF12-EA97DA0B2136}" type="presParOf" srcId="{1EEC0999-17CE-4212-A722-BD6D6B549D35}" destId="{B246917B-740A-46C1-9728-6E4BC62E475C}" srcOrd="0" destOrd="0" presId="urn:microsoft.com/office/officeart/2005/8/layout/hierarchy3"/>
    <dgm:cxn modelId="{A11DDAC7-41EF-4EB2-88A2-0FFCC615793A}" type="presParOf" srcId="{B246917B-740A-46C1-9728-6E4BC62E475C}" destId="{5E848136-56C0-459C-A5D7-495618033D85}" srcOrd="0" destOrd="0" presId="urn:microsoft.com/office/officeart/2005/8/layout/hierarchy3"/>
    <dgm:cxn modelId="{6E42E9DF-6625-425F-B5D8-CF8E7C6B2FE4}" type="presParOf" srcId="{5E848136-56C0-459C-A5D7-495618033D85}" destId="{9DED6D87-3AA3-4A4E-ACA6-DEEA89429115}" srcOrd="0" destOrd="0" presId="urn:microsoft.com/office/officeart/2005/8/layout/hierarchy3"/>
    <dgm:cxn modelId="{DF84A471-F3EE-4F6C-821B-AFEC1F564431}" type="presParOf" srcId="{5E848136-56C0-459C-A5D7-495618033D85}" destId="{88CBC364-8E8E-4B4C-95F1-F37BC5DAE34A}" srcOrd="1" destOrd="0" presId="urn:microsoft.com/office/officeart/2005/8/layout/hierarchy3"/>
    <dgm:cxn modelId="{BA8384E4-ABB0-4F12-A364-DD8CAB1B18EA}" type="presParOf" srcId="{B246917B-740A-46C1-9728-6E4BC62E475C}" destId="{2BF1CCB5-6925-4FBD-9C70-647C8F72A879}" srcOrd="1" destOrd="0" presId="urn:microsoft.com/office/officeart/2005/8/layout/hierarchy3"/>
    <dgm:cxn modelId="{FFB73406-1CCF-4D24-959A-C319A0A6A835}" type="presParOf" srcId="{2BF1CCB5-6925-4FBD-9C70-647C8F72A879}" destId="{0844224F-CA0E-4B35-B6C5-FCB0C27821AF}" srcOrd="0" destOrd="0" presId="urn:microsoft.com/office/officeart/2005/8/layout/hierarchy3"/>
    <dgm:cxn modelId="{2233D03B-A3CE-4C8E-9D4E-EAD06B86B50E}" type="presParOf" srcId="{2BF1CCB5-6925-4FBD-9C70-647C8F72A879}" destId="{D94BA206-B033-442A-8DBA-490E7831CFFF}" srcOrd="1" destOrd="0" presId="urn:microsoft.com/office/officeart/2005/8/layout/hierarchy3"/>
    <dgm:cxn modelId="{BE41A445-1051-4295-8F2B-9A3864694FD0}" type="presParOf" srcId="{2BF1CCB5-6925-4FBD-9C70-647C8F72A879}" destId="{EA746822-E3D5-4D04-B76C-1FAC876CCB8C}" srcOrd="2" destOrd="0" presId="urn:microsoft.com/office/officeart/2005/8/layout/hierarchy3"/>
    <dgm:cxn modelId="{19863C72-393E-445A-B487-9F1E51C264C5}" type="presParOf" srcId="{2BF1CCB5-6925-4FBD-9C70-647C8F72A879}" destId="{7131D540-B432-4A1B-8148-697A318DB4F7}" srcOrd="3" destOrd="0" presId="urn:microsoft.com/office/officeart/2005/8/layout/hierarchy3"/>
    <dgm:cxn modelId="{CE11A0C2-C05F-49E2-BBA9-43B605E094F3}" type="presParOf" srcId="{2BF1CCB5-6925-4FBD-9C70-647C8F72A879}" destId="{271D10C6-6889-4E79-8C3F-9775248D8B5A}" srcOrd="4" destOrd="0" presId="urn:microsoft.com/office/officeart/2005/8/layout/hierarchy3"/>
    <dgm:cxn modelId="{F1B4E0DE-07F8-44AD-B61C-367CEBA57D77}" type="presParOf" srcId="{2BF1CCB5-6925-4FBD-9C70-647C8F72A879}" destId="{F5BBD60B-B8EB-48B1-B768-74A4FC64205A}" srcOrd="5" destOrd="0" presId="urn:microsoft.com/office/officeart/2005/8/layout/hierarchy3"/>
    <dgm:cxn modelId="{21D599F5-B421-4809-993F-A3AEA7442487}" type="presParOf" srcId="{2BF1CCB5-6925-4FBD-9C70-647C8F72A879}" destId="{BB3923E4-CD09-477E-904E-40BE2B89CB8A}" srcOrd="6" destOrd="0" presId="urn:microsoft.com/office/officeart/2005/8/layout/hierarchy3"/>
    <dgm:cxn modelId="{75D66D10-51C2-4AC5-AB3F-B4A31B68AED0}" type="presParOf" srcId="{2BF1CCB5-6925-4FBD-9C70-647C8F72A879}" destId="{CA4C110B-33BD-4770-A00A-75B4D5BAF7DB}" srcOrd="7" destOrd="0" presId="urn:microsoft.com/office/officeart/2005/8/layout/hierarchy3"/>
    <dgm:cxn modelId="{D20B96CC-E62F-4390-A8F2-1EE61C828B60}" type="presParOf" srcId="{2BF1CCB5-6925-4FBD-9C70-647C8F72A879}" destId="{869D966F-DB2F-44BA-AA8C-AFDED982CB76}" srcOrd="8" destOrd="0" presId="urn:microsoft.com/office/officeart/2005/8/layout/hierarchy3"/>
    <dgm:cxn modelId="{86A37123-F365-4BC0-9820-7692EB340F60}" type="presParOf" srcId="{2BF1CCB5-6925-4FBD-9C70-647C8F72A879}" destId="{45D97236-E94D-455F-9A66-083A99946422}" srcOrd="9" destOrd="0" presId="urn:microsoft.com/office/officeart/2005/8/layout/hierarchy3"/>
    <dgm:cxn modelId="{85CA6D7E-1F14-4AFE-A8A9-95DB74A89F38}" type="presParOf" srcId="{2BF1CCB5-6925-4FBD-9C70-647C8F72A879}" destId="{028F7355-F12E-4999-A066-68330BA33531}" srcOrd="10" destOrd="0" presId="urn:microsoft.com/office/officeart/2005/8/layout/hierarchy3"/>
    <dgm:cxn modelId="{4584D7E2-9311-499B-8F70-D64C9F9BDEAA}" type="presParOf" srcId="{2BF1CCB5-6925-4FBD-9C70-647C8F72A879}" destId="{4E4FE787-A443-4C2A-82C6-DD7AB003CAED}" srcOrd="11" destOrd="0" presId="urn:microsoft.com/office/officeart/2005/8/layout/hierarchy3"/>
    <dgm:cxn modelId="{F8B38D73-1B91-4A08-A2D8-6B6404A7D6A0}" type="presParOf" srcId="{2BF1CCB5-6925-4FBD-9C70-647C8F72A879}" destId="{C8A2C0B0-F373-4BC5-BB9F-D0A642FA5414}" srcOrd="12" destOrd="0" presId="urn:microsoft.com/office/officeart/2005/8/layout/hierarchy3"/>
    <dgm:cxn modelId="{CBDD3124-2235-4099-A97A-BD73A75EC262}" type="presParOf" srcId="{2BF1CCB5-6925-4FBD-9C70-647C8F72A879}" destId="{F4AFCB92-76AD-458D-BE89-0BD5874110BB}"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1D3B02-CD81-457D-B0BF-6EFEE8EB5D1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F60028AD-3818-4956-9D80-FEDE561B25E5}">
      <dgm:prSet phldrT="[Metin]" custT="1"/>
      <dgm:spPr>
        <a:solidFill>
          <a:srgbClr val="002060"/>
        </a:solidFill>
        <a:ln>
          <a:noFill/>
        </a:ln>
        <a:effectLst>
          <a:outerShdw blurRad="149987" dist="250190" dir="8460000" algn="ctr">
            <a:srgbClr val="000000">
              <a:alpha val="28000"/>
            </a:srgbClr>
          </a:outerShdw>
        </a:effectLst>
      </dgm:spPr>
      <dgm:t>
        <a:bodyPr/>
        <a:lstStyle/>
        <a:p>
          <a:r>
            <a:rPr lang="tr-TR" sz="4800" b="1" dirty="0"/>
            <a:t>ASGARİ KURUMLAR VERGİSİ</a:t>
          </a:r>
        </a:p>
      </dgm:t>
    </dgm:pt>
    <dgm:pt modelId="{B30A752C-F72F-4201-A388-ABCD8979AF9E}" type="parTrans" cxnId="{28F3EE4D-A0BA-4D88-926B-AEB5D34DF84A}">
      <dgm:prSet/>
      <dgm:spPr/>
      <dgm:t>
        <a:bodyPr/>
        <a:lstStyle/>
        <a:p>
          <a:endParaRPr lang="tr-TR"/>
        </a:p>
      </dgm:t>
    </dgm:pt>
    <dgm:pt modelId="{3F8E1A38-9B0A-46DA-99DB-27592D07620C}" type="sibTrans" cxnId="{28F3EE4D-A0BA-4D88-926B-AEB5D34DF84A}">
      <dgm:prSet/>
      <dgm:spPr/>
      <dgm:t>
        <a:bodyPr/>
        <a:lstStyle/>
        <a:p>
          <a:endParaRPr lang="tr-TR"/>
        </a:p>
      </dgm:t>
    </dgm:pt>
    <dgm:pt modelId="{B02F502E-2DAF-4692-AE06-CB6CA326D1E4}">
      <dgm:prSet phldrT="[Metin]"/>
      <dgm:spPr>
        <a:ln>
          <a:noFill/>
        </a:ln>
        <a:effectLst>
          <a:outerShdw blurRad="149987" dist="250190" dir="8460000" algn="ctr">
            <a:srgbClr val="000000">
              <a:alpha val="28000"/>
            </a:srgbClr>
          </a:outerShdw>
        </a:effectLst>
      </dgm:spPr>
      <dgm:t>
        <a:bodyPr/>
        <a:lstStyle/>
        <a:p>
          <a:r>
            <a:rPr lang="tr-TR" b="1" dirty="0"/>
            <a:t>YURT İÇİ ASGARİ KURUMLAR VERGİSİ </a:t>
          </a:r>
        </a:p>
        <a:p>
          <a:r>
            <a:rPr lang="tr-TR" b="1" dirty="0"/>
            <a:t>(KVK Md. 32/C)</a:t>
          </a:r>
        </a:p>
      </dgm:t>
    </dgm:pt>
    <dgm:pt modelId="{CAC92F69-16FD-46BF-956A-1F13BD73241C}" type="parTrans" cxnId="{F313D703-A138-47BB-BF12-15504749CEEB}">
      <dgm:prSet/>
      <dgm:spPr>
        <a:ln>
          <a:noFill/>
        </a:ln>
        <a:effectLst>
          <a:outerShdw blurRad="149987" dist="250190" dir="8460000" algn="ctr">
            <a:srgbClr val="000000">
              <a:alpha val="28000"/>
            </a:srgbClr>
          </a:outerShdw>
        </a:effectLst>
      </dgm:spPr>
      <dgm:t>
        <a:bodyPr/>
        <a:lstStyle/>
        <a:p>
          <a:endParaRPr lang="tr-TR"/>
        </a:p>
      </dgm:t>
    </dgm:pt>
    <dgm:pt modelId="{2A714559-000B-4B99-92A0-2010E2C84D11}" type="sibTrans" cxnId="{F313D703-A138-47BB-BF12-15504749CEEB}">
      <dgm:prSet/>
      <dgm:spPr/>
      <dgm:t>
        <a:bodyPr/>
        <a:lstStyle/>
        <a:p>
          <a:endParaRPr lang="tr-TR"/>
        </a:p>
      </dgm:t>
    </dgm:pt>
    <dgm:pt modelId="{70100B33-5B38-41B1-A97B-8A35E78509B0}">
      <dgm:prSet/>
      <dgm:spPr>
        <a:solidFill>
          <a:schemeClr val="accent6">
            <a:lumMod val="50000"/>
          </a:schemeClr>
        </a:solidFill>
        <a:ln>
          <a:noFill/>
        </a:ln>
        <a:effectLst>
          <a:outerShdw blurRad="149987" dist="250190" dir="8460000" algn="ctr">
            <a:srgbClr val="000000">
              <a:alpha val="28000"/>
            </a:srgbClr>
          </a:outerShdw>
        </a:effectLst>
      </dgm:spPr>
      <dgm:t>
        <a:bodyPr/>
        <a:lstStyle/>
        <a:p>
          <a:pPr>
            <a:buNone/>
          </a:pPr>
          <a:r>
            <a:rPr lang="tr-TR" b="1" i="0" dirty="0"/>
            <a:t>YEREL VE KÜRESEL ASGARİ TAMAMLAYICI KURUMLAR VERGİSİ</a:t>
          </a:r>
        </a:p>
        <a:p>
          <a:pPr>
            <a:buNone/>
          </a:pPr>
          <a:r>
            <a:rPr lang="tr-TR" b="1" i="0" dirty="0"/>
            <a:t>(KVK Ek Md. 1-13)</a:t>
          </a:r>
          <a:endParaRPr lang="tr-TR" b="1" dirty="0"/>
        </a:p>
      </dgm:t>
    </dgm:pt>
    <dgm:pt modelId="{95777805-9530-446B-A85C-5B9F9C23589F}" type="parTrans" cxnId="{1302E9B7-F151-470C-98D5-02031C09EE2F}">
      <dgm:prSet/>
      <dgm:spPr>
        <a:ln>
          <a:noFill/>
        </a:ln>
        <a:effectLst>
          <a:outerShdw blurRad="149987" dist="250190" dir="8460000" algn="ctr">
            <a:srgbClr val="000000">
              <a:alpha val="28000"/>
            </a:srgbClr>
          </a:outerShdw>
        </a:effectLst>
      </dgm:spPr>
      <dgm:t>
        <a:bodyPr/>
        <a:lstStyle/>
        <a:p>
          <a:endParaRPr lang="tr-TR"/>
        </a:p>
      </dgm:t>
    </dgm:pt>
    <dgm:pt modelId="{67214B24-AA72-495C-BF5A-0772F0A15A07}" type="sibTrans" cxnId="{1302E9B7-F151-470C-98D5-02031C09EE2F}">
      <dgm:prSet/>
      <dgm:spPr/>
      <dgm:t>
        <a:bodyPr/>
        <a:lstStyle/>
        <a:p>
          <a:endParaRPr lang="tr-TR"/>
        </a:p>
      </dgm:t>
    </dgm:pt>
    <dgm:pt modelId="{C64A7959-9ED4-4D31-8690-8C9FC3368D93}">
      <dgm:prSet custT="1"/>
      <dgm:spPr>
        <a:solidFill>
          <a:schemeClr val="accent6">
            <a:lumMod val="75000"/>
          </a:schemeClr>
        </a:solidFill>
        <a:ln>
          <a:noFill/>
        </a:ln>
        <a:effectLst>
          <a:outerShdw blurRad="149987" dist="250190" dir="8460000" algn="ctr">
            <a:srgbClr val="000000">
              <a:alpha val="28000"/>
            </a:srgbClr>
          </a:outerShdw>
        </a:effectLst>
      </dgm:spPr>
      <dgm:t>
        <a:bodyPr/>
        <a:lstStyle/>
        <a:p>
          <a:pPr algn="l"/>
          <a:r>
            <a:rPr lang="tr-TR" sz="3200" b="1" dirty="0"/>
            <a:t>  Yerel</a:t>
          </a:r>
          <a:r>
            <a:rPr lang="tr-TR" sz="2800" dirty="0"/>
            <a:t> A.T.K.V.</a:t>
          </a:r>
        </a:p>
      </dgm:t>
    </dgm:pt>
    <dgm:pt modelId="{7D0C9182-8D83-4F37-ACF4-048996A65CF5}" type="parTrans" cxnId="{3A50995F-77FB-42F0-AF7D-066DEE10772B}">
      <dgm:prSet/>
      <dgm:spPr>
        <a:ln>
          <a:noFill/>
        </a:ln>
        <a:effectLst>
          <a:outerShdw blurRad="149987" dist="250190" dir="8460000" algn="ctr">
            <a:srgbClr val="000000">
              <a:alpha val="28000"/>
            </a:srgbClr>
          </a:outerShdw>
        </a:effectLst>
      </dgm:spPr>
      <dgm:t>
        <a:bodyPr/>
        <a:lstStyle/>
        <a:p>
          <a:endParaRPr lang="tr-TR"/>
        </a:p>
      </dgm:t>
    </dgm:pt>
    <dgm:pt modelId="{22210B73-81CE-4183-9E5E-BD4F034F0BA7}" type="sibTrans" cxnId="{3A50995F-77FB-42F0-AF7D-066DEE10772B}">
      <dgm:prSet/>
      <dgm:spPr/>
      <dgm:t>
        <a:bodyPr/>
        <a:lstStyle/>
        <a:p>
          <a:endParaRPr lang="tr-TR"/>
        </a:p>
      </dgm:t>
    </dgm:pt>
    <dgm:pt modelId="{F12DAC03-72D5-44B5-AFDF-981910B54CFF}">
      <dgm:prSet custT="1"/>
      <dgm:spPr>
        <a:solidFill>
          <a:schemeClr val="accent6">
            <a:lumMod val="75000"/>
          </a:schemeClr>
        </a:solidFill>
        <a:ln>
          <a:noFill/>
        </a:ln>
        <a:effectLst>
          <a:outerShdw blurRad="149987" dist="250190" dir="8460000" algn="ctr">
            <a:srgbClr val="000000">
              <a:alpha val="28000"/>
            </a:srgbClr>
          </a:outerShdw>
        </a:effectLst>
      </dgm:spPr>
      <dgm:t>
        <a:bodyPr/>
        <a:lstStyle/>
        <a:p>
          <a:pPr algn="l"/>
          <a:r>
            <a:rPr lang="tr-TR" sz="3200" b="1" dirty="0"/>
            <a:t>  Küresel</a:t>
          </a:r>
          <a:r>
            <a:rPr lang="tr-TR" sz="2800" dirty="0"/>
            <a:t> A.T.K.V.</a:t>
          </a:r>
        </a:p>
      </dgm:t>
    </dgm:pt>
    <dgm:pt modelId="{6970B1E4-1D7B-401A-AEF0-39648F66FE54}" type="parTrans" cxnId="{517C71A8-A8E1-407E-8FF8-7CF3EE3242C1}">
      <dgm:prSet/>
      <dgm:spPr>
        <a:ln>
          <a:noFill/>
        </a:ln>
        <a:effectLst>
          <a:outerShdw blurRad="149987" dist="250190" dir="8460000" algn="ctr">
            <a:srgbClr val="000000">
              <a:alpha val="28000"/>
            </a:srgbClr>
          </a:outerShdw>
        </a:effectLst>
      </dgm:spPr>
      <dgm:t>
        <a:bodyPr/>
        <a:lstStyle/>
        <a:p>
          <a:endParaRPr lang="tr-TR"/>
        </a:p>
      </dgm:t>
    </dgm:pt>
    <dgm:pt modelId="{F0702CA3-6612-47EF-AB09-43BE98396901}" type="sibTrans" cxnId="{517C71A8-A8E1-407E-8FF8-7CF3EE3242C1}">
      <dgm:prSet/>
      <dgm:spPr/>
      <dgm:t>
        <a:bodyPr/>
        <a:lstStyle/>
        <a:p>
          <a:endParaRPr lang="tr-TR"/>
        </a:p>
      </dgm:t>
    </dgm:pt>
    <dgm:pt modelId="{F71ECF80-B09A-45B1-8173-7F92FC89CEE9}" type="pres">
      <dgm:prSet presAssocID="{2F1D3B02-CD81-457D-B0BF-6EFEE8EB5D1B}" presName="hierChild1" presStyleCnt="0">
        <dgm:presLayoutVars>
          <dgm:orgChart val="1"/>
          <dgm:chPref val="1"/>
          <dgm:dir/>
          <dgm:animOne val="branch"/>
          <dgm:animLvl val="lvl"/>
          <dgm:resizeHandles/>
        </dgm:presLayoutVars>
      </dgm:prSet>
      <dgm:spPr/>
    </dgm:pt>
    <dgm:pt modelId="{92DD054A-864E-43F5-A9D8-F7219838CEC6}" type="pres">
      <dgm:prSet presAssocID="{F60028AD-3818-4956-9D80-FEDE561B25E5}" presName="hierRoot1" presStyleCnt="0">
        <dgm:presLayoutVars>
          <dgm:hierBranch val="init"/>
        </dgm:presLayoutVars>
      </dgm:prSet>
      <dgm:spPr>
        <a:ln>
          <a:noFill/>
        </a:ln>
        <a:effectLst>
          <a:outerShdw blurRad="149987" dist="250190" dir="8460000" algn="ctr">
            <a:srgbClr val="000000">
              <a:alpha val="28000"/>
            </a:srgbClr>
          </a:outerShdw>
        </a:effectLst>
      </dgm:spPr>
    </dgm:pt>
    <dgm:pt modelId="{CABEF4E6-E1D5-4673-8351-DE7E3EFE3FF6}" type="pres">
      <dgm:prSet presAssocID="{F60028AD-3818-4956-9D80-FEDE561B25E5}" presName="rootComposite1" presStyleCnt="0"/>
      <dgm:spPr>
        <a:ln>
          <a:noFill/>
        </a:ln>
        <a:effectLst>
          <a:outerShdw blurRad="149987" dist="250190" dir="8460000" algn="ctr">
            <a:srgbClr val="000000">
              <a:alpha val="28000"/>
            </a:srgbClr>
          </a:outerShdw>
        </a:effectLst>
      </dgm:spPr>
    </dgm:pt>
    <dgm:pt modelId="{D754D52D-5FBD-4B52-B92B-54BB1A03FA0D}" type="pres">
      <dgm:prSet presAssocID="{F60028AD-3818-4956-9D80-FEDE561B25E5}" presName="rootText1" presStyleLbl="node0" presStyleIdx="0" presStyleCnt="1" custScaleX="513691" custScaleY="142196">
        <dgm:presLayoutVars>
          <dgm:chPref val="3"/>
        </dgm:presLayoutVars>
      </dgm:prSet>
      <dgm:spPr/>
    </dgm:pt>
    <dgm:pt modelId="{EEA270AB-9D54-4D80-99D6-7636806D14A7}" type="pres">
      <dgm:prSet presAssocID="{F60028AD-3818-4956-9D80-FEDE561B25E5}" presName="rootConnector1" presStyleLbl="node1" presStyleIdx="0" presStyleCnt="0"/>
      <dgm:spPr/>
    </dgm:pt>
    <dgm:pt modelId="{0A400D3C-789B-48B0-A73D-EC5CB91EE927}" type="pres">
      <dgm:prSet presAssocID="{F60028AD-3818-4956-9D80-FEDE561B25E5}" presName="hierChild2" presStyleCnt="0"/>
      <dgm:spPr>
        <a:ln>
          <a:noFill/>
        </a:ln>
        <a:effectLst>
          <a:outerShdw blurRad="149987" dist="250190" dir="8460000" algn="ctr">
            <a:srgbClr val="000000">
              <a:alpha val="28000"/>
            </a:srgbClr>
          </a:outerShdw>
        </a:effectLst>
      </dgm:spPr>
    </dgm:pt>
    <dgm:pt modelId="{A30C6516-5823-490E-8399-3E53842BD72C}" type="pres">
      <dgm:prSet presAssocID="{CAC92F69-16FD-46BF-956A-1F13BD73241C}" presName="Name37" presStyleLbl="parChTrans1D2" presStyleIdx="0" presStyleCnt="2"/>
      <dgm:spPr/>
    </dgm:pt>
    <dgm:pt modelId="{25AE99AD-CC06-464F-ABE7-658173FD3F7A}" type="pres">
      <dgm:prSet presAssocID="{B02F502E-2DAF-4692-AE06-CB6CA326D1E4}" presName="hierRoot2" presStyleCnt="0">
        <dgm:presLayoutVars>
          <dgm:hierBranch val="init"/>
        </dgm:presLayoutVars>
      </dgm:prSet>
      <dgm:spPr>
        <a:ln>
          <a:noFill/>
        </a:ln>
        <a:effectLst>
          <a:outerShdw blurRad="149987" dist="250190" dir="8460000" algn="ctr">
            <a:srgbClr val="000000">
              <a:alpha val="28000"/>
            </a:srgbClr>
          </a:outerShdw>
        </a:effectLst>
      </dgm:spPr>
    </dgm:pt>
    <dgm:pt modelId="{E29D3440-7F53-47B1-8E32-CA49208EEF3D}" type="pres">
      <dgm:prSet presAssocID="{B02F502E-2DAF-4692-AE06-CB6CA326D1E4}" presName="rootComposite" presStyleCnt="0"/>
      <dgm:spPr>
        <a:ln>
          <a:noFill/>
        </a:ln>
        <a:effectLst>
          <a:outerShdw blurRad="149987" dist="250190" dir="8460000" algn="ctr">
            <a:srgbClr val="000000">
              <a:alpha val="28000"/>
            </a:srgbClr>
          </a:outerShdw>
        </a:effectLst>
      </dgm:spPr>
    </dgm:pt>
    <dgm:pt modelId="{FD65F7FA-4A1C-4EAA-A4FB-A1C99E7A5916}" type="pres">
      <dgm:prSet presAssocID="{B02F502E-2DAF-4692-AE06-CB6CA326D1E4}" presName="rootText" presStyleLbl="node2" presStyleIdx="0" presStyleCnt="2" custScaleX="274315" custScaleY="206839" custLinFactNeighborX="-32251" custLinFactNeighborY="2108">
        <dgm:presLayoutVars>
          <dgm:chPref val="3"/>
        </dgm:presLayoutVars>
      </dgm:prSet>
      <dgm:spPr/>
    </dgm:pt>
    <dgm:pt modelId="{2B805143-FD3D-4B99-96F9-F76632EED6D7}" type="pres">
      <dgm:prSet presAssocID="{B02F502E-2DAF-4692-AE06-CB6CA326D1E4}" presName="rootConnector" presStyleLbl="node2" presStyleIdx="0" presStyleCnt="2"/>
      <dgm:spPr/>
    </dgm:pt>
    <dgm:pt modelId="{90CB3D79-2339-4006-A47E-360CF89BC990}" type="pres">
      <dgm:prSet presAssocID="{B02F502E-2DAF-4692-AE06-CB6CA326D1E4}" presName="hierChild4" presStyleCnt="0"/>
      <dgm:spPr>
        <a:ln>
          <a:noFill/>
        </a:ln>
        <a:effectLst>
          <a:outerShdw blurRad="149987" dist="250190" dir="8460000" algn="ctr">
            <a:srgbClr val="000000">
              <a:alpha val="28000"/>
            </a:srgbClr>
          </a:outerShdw>
        </a:effectLst>
      </dgm:spPr>
    </dgm:pt>
    <dgm:pt modelId="{2F8A3F4E-BF8C-4529-A4F0-91BA8AA01354}" type="pres">
      <dgm:prSet presAssocID="{B02F502E-2DAF-4692-AE06-CB6CA326D1E4}" presName="hierChild5" presStyleCnt="0"/>
      <dgm:spPr>
        <a:ln>
          <a:noFill/>
        </a:ln>
        <a:effectLst>
          <a:outerShdw blurRad="149987" dist="250190" dir="8460000" algn="ctr">
            <a:srgbClr val="000000">
              <a:alpha val="28000"/>
            </a:srgbClr>
          </a:outerShdw>
        </a:effectLst>
      </dgm:spPr>
    </dgm:pt>
    <dgm:pt modelId="{93BBF64C-3468-4415-BA1D-FF88D5DEB93A}" type="pres">
      <dgm:prSet presAssocID="{95777805-9530-446B-A85C-5B9F9C23589F}" presName="Name37" presStyleLbl="parChTrans1D2" presStyleIdx="1" presStyleCnt="2"/>
      <dgm:spPr/>
    </dgm:pt>
    <dgm:pt modelId="{3C578EC2-E20D-4B13-82F3-FED1D1D4CF4A}" type="pres">
      <dgm:prSet presAssocID="{70100B33-5B38-41B1-A97B-8A35E78509B0}" presName="hierRoot2" presStyleCnt="0">
        <dgm:presLayoutVars>
          <dgm:hierBranch val="init"/>
        </dgm:presLayoutVars>
      </dgm:prSet>
      <dgm:spPr>
        <a:ln>
          <a:noFill/>
        </a:ln>
        <a:effectLst>
          <a:outerShdw blurRad="149987" dist="250190" dir="8460000" algn="ctr">
            <a:srgbClr val="000000">
              <a:alpha val="28000"/>
            </a:srgbClr>
          </a:outerShdw>
        </a:effectLst>
      </dgm:spPr>
    </dgm:pt>
    <dgm:pt modelId="{31749D01-FD50-4533-89AB-05091B06A55C}" type="pres">
      <dgm:prSet presAssocID="{70100B33-5B38-41B1-A97B-8A35E78509B0}" presName="rootComposite" presStyleCnt="0"/>
      <dgm:spPr>
        <a:ln>
          <a:noFill/>
        </a:ln>
        <a:effectLst>
          <a:outerShdw blurRad="149987" dist="250190" dir="8460000" algn="ctr">
            <a:srgbClr val="000000">
              <a:alpha val="28000"/>
            </a:srgbClr>
          </a:outerShdw>
        </a:effectLst>
      </dgm:spPr>
    </dgm:pt>
    <dgm:pt modelId="{3A3A62BA-9888-438D-8FDD-7FB3A97E2BB5}" type="pres">
      <dgm:prSet presAssocID="{70100B33-5B38-41B1-A97B-8A35E78509B0}" presName="rootText" presStyleLbl="node2" presStyleIdx="1" presStyleCnt="2" custScaleX="289468" custScaleY="206839" custLinFactNeighborX="40738" custLinFactNeighborY="4526">
        <dgm:presLayoutVars>
          <dgm:chPref val="3"/>
        </dgm:presLayoutVars>
      </dgm:prSet>
      <dgm:spPr/>
    </dgm:pt>
    <dgm:pt modelId="{B517B487-7206-4EF3-9547-ADB8F2DCB673}" type="pres">
      <dgm:prSet presAssocID="{70100B33-5B38-41B1-A97B-8A35E78509B0}" presName="rootConnector" presStyleLbl="node2" presStyleIdx="1" presStyleCnt="2"/>
      <dgm:spPr/>
    </dgm:pt>
    <dgm:pt modelId="{84728016-17E6-4871-A179-0756B39D8CD7}" type="pres">
      <dgm:prSet presAssocID="{70100B33-5B38-41B1-A97B-8A35E78509B0}" presName="hierChild4" presStyleCnt="0"/>
      <dgm:spPr>
        <a:ln>
          <a:noFill/>
        </a:ln>
        <a:effectLst>
          <a:outerShdw blurRad="149987" dist="250190" dir="8460000" algn="ctr">
            <a:srgbClr val="000000">
              <a:alpha val="28000"/>
            </a:srgbClr>
          </a:outerShdw>
        </a:effectLst>
      </dgm:spPr>
    </dgm:pt>
    <dgm:pt modelId="{B77F2D68-D043-4AD9-9140-22035DC71C1B}" type="pres">
      <dgm:prSet presAssocID="{7D0C9182-8D83-4F37-ACF4-048996A65CF5}" presName="Name37" presStyleLbl="parChTrans1D3" presStyleIdx="0" presStyleCnt="2"/>
      <dgm:spPr/>
    </dgm:pt>
    <dgm:pt modelId="{7E2078DD-45FD-4323-9207-BD6198ABF10E}" type="pres">
      <dgm:prSet presAssocID="{C64A7959-9ED4-4D31-8690-8C9FC3368D93}" presName="hierRoot2" presStyleCnt="0">
        <dgm:presLayoutVars>
          <dgm:hierBranch val="init"/>
        </dgm:presLayoutVars>
      </dgm:prSet>
      <dgm:spPr>
        <a:ln>
          <a:noFill/>
        </a:ln>
        <a:effectLst>
          <a:outerShdw blurRad="149987" dist="250190" dir="8460000" algn="ctr">
            <a:srgbClr val="000000">
              <a:alpha val="28000"/>
            </a:srgbClr>
          </a:outerShdw>
        </a:effectLst>
      </dgm:spPr>
    </dgm:pt>
    <dgm:pt modelId="{C5C95293-3980-4B25-93AF-BAD7AC87643A}" type="pres">
      <dgm:prSet presAssocID="{C64A7959-9ED4-4D31-8690-8C9FC3368D93}" presName="rootComposite" presStyleCnt="0"/>
      <dgm:spPr>
        <a:ln>
          <a:noFill/>
        </a:ln>
        <a:effectLst>
          <a:outerShdw blurRad="149987" dist="250190" dir="8460000" algn="ctr">
            <a:srgbClr val="000000">
              <a:alpha val="28000"/>
            </a:srgbClr>
          </a:outerShdw>
        </a:effectLst>
      </dgm:spPr>
    </dgm:pt>
    <dgm:pt modelId="{1C23460F-FD53-4A7C-B875-49CFD45DD5B9}" type="pres">
      <dgm:prSet presAssocID="{C64A7959-9ED4-4D31-8690-8C9FC3368D93}" presName="rootText" presStyleLbl="node3" presStyleIdx="0" presStyleCnt="2" custScaleX="158844" custLinFactNeighborX="75870">
        <dgm:presLayoutVars>
          <dgm:chPref val="3"/>
        </dgm:presLayoutVars>
      </dgm:prSet>
      <dgm:spPr/>
    </dgm:pt>
    <dgm:pt modelId="{964C9B29-6CC2-4CF1-9227-C75783EE2396}" type="pres">
      <dgm:prSet presAssocID="{C64A7959-9ED4-4D31-8690-8C9FC3368D93}" presName="rootConnector" presStyleLbl="node3" presStyleIdx="0" presStyleCnt="2"/>
      <dgm:spPr/>
    </dgm:pt>
    <dgm:pt modelId="{05E3BF5F-D22A-4C2F-9794-C7BC0B92AB15}" type="pres">
      <dgm:prSet presAssocID="{C64A7959-9ED4-4D31-8690-8C9FC3368D93}" presName="hierChild4" presStyleCnt="0"/>
      <dgm:spPr>
        <a:ln>
          <a:noFill/>
        </a:ln>
        <a:effectLst>
          <a:outerShdw blurRad="149987" dist="250190" dir="8460000" algn="ctr">
            <a:srgbClr val="000000">
              <a:alpha val="28000"/>
            </a:srgbClr>
          </a:outerShdw>
        </a:effectLst>
      </dgm:spPr>
    </dgm:pt>
    <dgm:pt modelId="{C4EF65C3-4228-4D47-AED2-8A107FB8FC26}" type="pres">
      <dgm:prSet presAssocID="{C64A7959-9ED4-4D31-8690-8C9FC3368D93}" presName="hierChild5" presStyleCnt="0"/>
      <dgm:spPr>
        <a:ln>
          <a:noFill/>
        </a:ln>
        <a:effectLst>
          <a:outerShdw blurRad="149987" dist="250190" dir="8460000" algn="ctr">
            <a:srgbClr val="000000">
              <a:alpha val="28000"/>
            </a:srgbClr>
          </a:outerShdw>
        </a:effectLst>
      </dgm:spPr>
    </dgm:pt>
    <dgm:pt modelId="{673349BF-DF1E-45E7-AE53-3BA110CD53FB}" type="pres">
      <dgm:prSet presAssocID="{6970B1E4-1D7B-401A-AEF0-39648F66FE54}" presName="Name37" presStyleLbl="parChTrans1D3" presStyleIdx="1" presStyleCnt="2"/>
      <dgm:spPr/>
    </dgm:pt>
    <dgm:pt modelId="{D9999C2C-3995-45D8-AA6E-31FA567B8C85}" type="pres">
      <dgm:prSet presAssocID="{F12DAC03-72D5-44B5-AFDF-981910B54CFF}" presName="hierRoot2" presStyleCnt="0">
        <dgm:presLayoutVars>
          <dgm:hierBranch val="init"/>
        </dgm:presLayoutVars>
      </dgm:prSet>
      <dgm:spPr>
        <a:ln>
          <a:noFill/>
        </a:ln>
        <a:effectLst>
          <a:outerShdw blurRad="149987" dist="250190" dir="8460000" algn="ctr">
            <a:srgbClr val="000000">
              <a:alpha val="28000"/>
            </a:srgbClr>
          </a:outerShdw>
        </a:effectLst>
      </dgm:spPr>
    </dgm:pt>
    <dgm:pt modelId="{FB40E8B0-730D-406B-9D5D-8836F4F768D1}" type="pres">
      <dgm:prSet presAssocID="{F12DAC03-72D5-44B5-AFDF-981910B54CFF}" presName="rootComposite" presStyleCnt="0"/>
      <dgm:spPr>
        <a:ln>
          <a:noFill/>
        </a:ln>
        <a:effectLst>
          <a:outerShdw blurRad="149987" dist="250190" dir="8460000" algn="ctr">
            <a:srgbClr val="000000">
              <a:alpha val="28000"/>
            </a:srgbClr>
          </a:outerShdw>
        </a:effectLst>
      </dgm:spPr>
    </dgm:pt>
    <dgm:pt modelId="{A072EE1E-7EC0-48E3-8B9E-CA3BA4271A74}" type="pres">
      <dgm:prSet presAssocID="{F12DAC03-72D5-44B5-AFDF-981910B54CFF}" presName="rootText" presStyleLbl="node3" presStyleIdx="1" presStyleCnt="2" custScaleX="158844" custLinFactNeighborX="75870">
        <dgm:presLayoutVars>
          <dgm:chPref val="3"/>
        </dgm:presLayoutVars>
      </dgm:prSet>
      <dgm:spPr/>
    </dgm:pt>
    <dgm:pt modelId="{01116D10-0607-42DB-AA05-9971E4480F16}" type="pres">
      <dgm:prSet presAssocID="{F12DAC03-72D5-44B5-AFDF-981910B54CFF}" presName="rootConnector" presStyleLbl="node3" presStyleIdx="1" presStyleCnt="2"/>
      <dgm:spPr/>
    </dgm:pt>
    <dgm:pt modelId="{DA89855E-83E2-4056-9382-FA756ACAC08F}" type="pres">
      <dgm:prSet presAssocID="{F12DAC03-72D5-44B5-AFDF-981910B54CFF}" presName="hierChild4" presStyleCnt="0"/>
      <dgm:spPr>
        <a:ln>
          <a:noFill/>
        </a:ln>
        <a:effectLst>
          <a:outerShdw blurRad="149987" dist="250190" dir="8460000" algn="ctr">
            <a:srgbClr val="000000">
              <a:alpha val="28000"/>
            </a:srgbClr>
          </a:outerShdw>
        </a:effectLst>
      </dgm:spPr>
    </dgm:pt>
    <dgm:pt modelId="{59C6DC9E-13FC-4157-A28D-A6750414CCEC}" type="pres">
      <dgm:prSet presAssocID="{F12DAC03-72D5-44B5-AFDF-981910B54CFF}" presName="hierChild5" presStyleCnt="0"/>
      <dgm:spPr>
        <a:ln>
          <a:noFill/>
        </a:ln>
        <a:effectLst>
          <a:outerShdw blurRad="149987" dist="250190" dir="8460000" algn="ctr">
            <a:srgbClr val="000000">
              <a:alpha val="28000"/>
            </a:srgbClr>
          </a:outerShdw>
        </a:effectLst>
      </dgm:spPr>
    </dgm:pt>
    <dgm:pt modelId="{141E70FE-A6DF-46F6-9206-88E87D851915}" type="pres">
      <dgm:prSet presAssocID="{70100B33-5B38-41B1-A97B-8A35E78509B0}" presName="hierChild5" presStyleCnt="0"/>
      <dgm:spPr>
        <a:ln>
          <a:noFill/>
        </a:ln>
        <a:effectLst>
          <a:outerShdw blurRad="149987" dist="250190" dir="8460000" algn="ctr">
            <a:srgbClr val="000000">
              <a:alpha val="28000"/>
            </a:srgbClr>
          </a:outerShdw>
        </a:effectLst>
      </dgm:spPr>
    </dgm:pt>
    <dgm:pt modelId="{B63FE55B-98A3-414F-A162-F129C62335EB}" type="pres">
      <dgm:prSet presAssocID="{F60028AD-3818-4956-9D80-FEDE561B25E5}" presName="hierChild3" presStyleCnt="0"/>
      <dgm:spPr>
        <a:ln>
          <a:noFill/>
        </a:ln>
        <a:effectLst>
          <a:outerShdw blurRad="149987" dist="250190" dir="8460000" algn="ctr">
            <a:srgbClr val="000000">
              <a:alpha val="28000"/>
            </a:srgbClr>
          </a:outerShdw>
        </a:effectLst>
      </dgm:spPr>
    </dgm:pt>
  </dgm:ptLst>
  <dgm:cxnLst>
    <dgm:cxn modelId="{F313D703-A138-47BB-BF12-15504749CEEB}" srcId="{F60028AD-3818-4956-9D80-FEDE561B25E5}" destId="{B02F502E-2DAF-4692-AE06-CB6CA326D1E4}" srcOrd="0" destOrd="0" parTransId="{CAC92F69-16FD-46BF-956A-1F13BD73241C}" sibTransId="{2A714559-000B-4B99-92A0-2010E2C84D11}"/>
    <dgm:cxn modelId="{0CB92B0A-E889-4B0A-B1E3-806776F40978}" type="presOf" srcId="{70100B33-5B38-41B1-A97B-8A35E78509B0}" destId="{B517B487-7206-4EF3-9547-ADB8F2DCB673}" srcOrd="1" destOrd="0" presId="urn:microsoft.com/office/officeart/2005/8/layout/orgChart1"/>
    <dgm:cxn modelId="{B8A7C611-E019-422C-B4ED-96F2BAA94928}" type="presOf" srcId="{F60028AD-3818-4956-9D80-FEDE561B25E5}" destId="{EEA270AB-9D54-4D80-99D6-7636806D14A7}" srcOrd="1" destOrd="0" presId="urn:microsoft.com/office/officeart/2005/8/layout/orgChart1"/>
    <dgm:cxn modelId="{E7F91821-3090-45F8-B69D-F0955AC041B5}" type="presOf" srcId="{B02F502E-2DAF-4692-AE06-CB6CA326D1E4}" destId="{FD65F7FA-4A1C-4EAA-A4FB-A1C99E7A5916}" srcOrd="0" destOrd="0" presId="urn:microsoft.com/office/officeart/2005/8/layout/orgChart1"/>
    <dgm:cxn modelId="{BDB98527-75E8-419B-B9A8-704398FDD4F2}" type="presOf" srcId="{2F1D3B02-CD81-457D-B0BF-6EFEE8EB5D1B}" destId="{F71ECF80-B09A-45B1-8173-7F92FC89CEE9}" srcOrd="0" destOrd="0" presId="urn:microsoft.com/office/officeart/2005/8/layout/orgChart1"/>
    <dgm:cxn modelId="{4CCD4538-152E-4BDB-A11B-24516C175BC2}" type="presOf" srcId="{F12DAC03-72D5-44B5-AFDF-981910B54CFF}" destId="{A072EE1E-7EC0-48E3-8B9E-CA3BA4271A74}" srcOrd="0" destOrd="0" presId="urn:microsoft.com/office/officeart/2005/8/layout/orgChart1"/>
    <dgm:cxn modelId="{A4085B5F-A7FB-4C37-8FC2-EE4B142F67C4}" type="presOf" srcId="{F60028AD-3818-4956-9D80-FEDE561B25E5}" destId="{D754D52D-5FBD-4B52-B92B-54BB1A03FA0D}" srcOrd="0" destOrd="0" presId="urn:microsoft.com/office/officeart/2005/8/layout/orgChart1"/>
    <dgm:cxn modelId="{3A50995F-77FB-42F0-AF7D-066DEE10772B}" srcId="{70100B33-5B38-41B1-A97B-8A35E78509B0}" destId="{C64A7959-9ED4-4D31-8690-8C9FC3368D93}" srcOrd="0" destOrd="0" parTransId="{7D0C9182-8D83-4F37-ACF4-048996A65CF5}" sibTransId="{22210B73-81CE-4183-9E5E-BD4F034F0BA7}"/>
    <dgm:cxn modelId="{0A546446-1A69-4917-8B36-D81DAFA71FF9}" type="presOf" srcId="{C64A7959-9ED4-4D31-8690-8C9FC3368D93}" destId="{1C23460F-FD53-4A7C-B875-49CFD45DD5B9}" srcOrd="0" destOrd="0" presId="urn:microsoft.com/office/officeart/2005/8/layout/orgChart1"/>
    <dgm:cxn modelId="{12DB8B46-B3F1-4940-831E-5EA1C8323319}" type="presOf" srcId="{70100B33-5B38-41B1-A97B-8A35E78509B0}" destId="{3A3A62BA-9888-438D-8FDD-7FB3A97E2BB5}" srcOrd="0" destOrd="0" presId="urn:microsoft.com/office/officeart/2005/8/layout/orgChart1"/>
    <dgm:cxn modelId="{9B292C47-A48A-4B10-976D-7071EAFA294D}" type="presOf" srcId="{F12DAC03-72D5-44B5-AFDF-981910B54CFF}" destId="{01116D10-0607-42DB-AA05-9971E4480F16}" srcOrd="1" destOrd="0" presId="urn:microsoft.com/office/officeart/2005/8/layout/orgChart1"/>
    <dgm:cxn modelId="{28F3EE4D-A0BA-4D88-926B-AEB5D34DF84A}" srcId="{2F1D3B02-CD81-457D-B0BF-6EFEE8EB5D1B}" destId="{F60028AD-3818-4956-9D80-FEDE561B25E5}" srcOrd="0" destOrd="0" parTransId="{B30A752C-F72F-4201-A388-ABCD8979AF9E}" sibTransId="{3F8E1A38-9B0A-46DA-99DB-27592D07620C}"/>
    <dgm:cxn modelId="{0607E971-EB7F-4897-80B8-D14217DEEA79}" type="presOf" srcId="{95777805-9530-446B-A85C-5B9F9C23589F}" destId="{93BBF64C-3468-4415-BA1D-FF88D5DEB93A}" srcOrd="0" destOrd="0" presId="urn:microsoft.com/office/officeart/2005/8/layout/orgChart1"/>
    <dgm:cxn modelId="{32AF957C-26F8-4C10-A5DD-36BA85837974}" type="presOf" srcId="{C64A7959-9ED4-4D31-8690-8C9FC3368D93}" destId="{964C9B29-6CC2-4CF1-9227-C75783EE2396}" srcOrd="1" destOrd="0" presId="urn:microsoft.com/office/officeart/2005/8/layout/orgChart1"/>
    <dgm:cxn modelId="{D1E8D484-CDD6-4FC3-82E9-DF70FDEE57FD}" type="presOf" srcId="{7D0C9182-8D83-4F37-ACF4-048996A65CF5}" destId="{B77F2D68-D043-4AD9-9140-22035DC71C1B}" srcOrd="0" destOrd="0" presId="urn:microsoft.com/office/officeart/2005/8/layout/orgChart1"/>
    <dgm:cxn modelId="{9DB7B1A7-E0AB-46DF-8E84-4B9789AFA29D}" type="presOf" srcId="{6970B1E4-1D7B-401A-AEF0-39648F66FE54}" destId="{673349BF-DF1E-45E7-AE53-3BA110CD53FB}" srcOrd="0" destOrd="0" presId="urn:microsoft.com/office/officeart/2005/8/layout/orgChart1"/>
    <dgm:cxn modelId="{517C71A8-A8E1-407E-8FF8-7CF3EE3242C1}" srcId="{70100B33-5B38-41B1-A97B-8A35E78509B0}" destId="{F12DAC03-72D5-44B5-AFDF-981910B54CFF}" srcOrd="1" destOrd="0" parTransId="{6970B1E4-1D7B-401A-AEF0-39648F66FE54}" sibTransId="{F0702CA3-6612-47EF-AB09-43BE98396901}"/>
    <dgm:cxn modelId="{1302E9B7-F151-470C-98D5-02031C09EE2F}" srcId="{F60028AD-3818-4956-9D80-FEDE561B25E5}" destId="{70100B33-5B38-41B1-A97B-8A35E78509B0}" srcOrd="1" destOrd="0" parTransId="{95777805-9530-446B-A85C-5B9F9C23589F}" sibTransId="{67214B24-AA72-495C-BF5A-0772F0A15A07}"/>
    <dgm:cxn modelId="{494E0EDD-FA29-4F63-ACA8-D4DC9A632CD0}" type="presOf" srcId="{CAC92F69-16FD-46BF-956A-1F13BD73241C}" destId="{A30C6516-5823-490E-8399-3E53842BD72C}" srcOrd="0" destOrd="0" presId="urn:microsoft.com/office/officeart/2005/8/layout/orgChart1"/>
    <dgm:cxn modelId="{7EB777DE-78CE-4D8C-A4FA-45D9D230A45E}" type="presOf" srcId="{B02F502E-2DAF-4692-AE06-CB6CA326D1E4}" destId="{2B805143-FD3D-4B99-96F9-F76632EED6D7}" srcOrd="1" destOrd="0" presId="urn:microsoft.com/office/officeart/2005/8/layout/orgChart1"/>
    <dgm:cxn modelId="{CC7AD842-671E-4603-81B4-1E392C3D7B4F}" type="presParOf" srcId="{F71ECF80-B09A-45B1-8173-7F92FC89CEE9}" destId="{92DD054A-864E-43F5-A9D8-F7219838CEC6}" srcOrd="0" destOrd="0" presId="urn:microsoft.com/office/officeart/2005/8/layout/orgChart1"/>
    <dgm:cxn modelId="{471A20EA-B7FB-4AC3-BD54-BFA4ED7AC0C7}" type="presParOf" srcId="{92DD054A-864E-43F5-A9D8-F7219838CEC6}" destId="{CABEF4E6-E1D5-4673-8351-DE7E3EFE3FF6}" srcOrd="0" destOrd="0" presId="urn:microsoft.com/office/officeart/2005/8/layout/orgChart1"/>
    <dgm:cxn modelId="{1A48B809-97C4-4044-B5AA-E777E5F39368}" type="presParOf" srcId="{CABEF4E6-E1D5-4673-8351-DE7E3EFE3FF6}" destId="{D754D52D-5FBD-4B52-B92B-54BB1A03FA0D}" srcOrd="0" destOrd="0" presId="urn:microsoft.com/office/officeart/2005/8/layout/orgChart1"/>
    <dgm:cxn modelId="{74B0285B-278A-4E20-8429-92D78066D1AE}" type="presParOf" srcId="{CABEF4E6-E1D5-4673-8351-DE7E3EFE3FF6}" destId="{EEA270AB-9D54-4D80-99D6-7636806D14A7}" srcOrd="1" destOrd="0" presId="urn:microsoft.com/office/officeart/2005/8/layout/orgChart1"/>
    <dgm:cxn modelId="{76D33BA8-75FA-4653-9AE4-69E19B1F2D65}" type="presParOf" srcId="{92DD054A-864E-43F5-A9D8-F7219838CEC6}" destId="{0A400D3C-789B-48B0-A73D-EC5CB91EE927}" srcOrd="1" destOrd="0" presId="urn:microsoft.com/office/officeart/2005/8/layout/orgChart1"/>
    <dgm:cxn modelId="{A1B7D389-6976-428E-AE12-8C423925ED5E}" type="presParOf" srcId="{0A400D3C-789B-48B0-A73D-EC5CB91EE927}" destId="{A30C6516-5823-490E-8399-3E53842BD72C}" srcOrd="0" destOrd="0" presId="urn:microsoft.com/office/officeart/2005/8/layout/orgChart1"/>
    <dgm:cxn modelId="{B7E6A016-E2AA-422D-8FB5-A6B48D46FBDC}" type="presParOf" srcId="{0A400D3C-789B-48B0-A73D-EC5CB91EE927}" destId="{25AE99AD-CC06-464F-ABE7-658173FD3F7A}" srcOrd="1" destOrd="0" presId="urn:microsoft.com/office/officeart/2005/8/layout/orgChart1"/>
    <dgm:cxn modelId="{70D51183-7ED5-4D2E-961A-4312377A77CE}" type="presParOf" srcId="{25AE99AD-CC06-464F-ABE7-658173FD3F7A}" destId="{E29D3440-7F53-47B1-8E32-CA49208EEF3D}" srcOrd="0" destOrd="0" presId="urn:microsoft.com/office/officeart/2005/8/layout/orgChart1"/>
    <dgm:cxn modelId="{2F412A0B-4CA2-4091-810B-52C6C5BDE944}" type="presParOf" srcId="{E29D3440-7F53-47B1-8E32-CA49208EEF3D}" destId="{FD65F7FA-4A1C-4EAA-A4FB-A1C99E7A5916}" srcOrd="0" destOrd="0" presId="urn:microsoft.com/office/officeart/2005/8/layout/orgChart1"/>
    <dgm:cxn modelId="{ABB046D0-4CC2-44DF-8C3C-E8E3ED9AF4B4}" type="presParOf" srcId="{E29D3440-7F53-47B1-8E32-CA49208EEF3D}" destId="{2B805143-FD3D-4B99-96F9-F76632EED6D7}" srcOrd="1" destOrd="0" presId="urn:microsoft.com/office/officeart/2005/8/layout/orgChart1"/>
    <dgm:cxn modelId="{34EBB9E8-F709-4E2E-BEAF-FE758B931514}" type="presParOf" srcId="{25AE99AD-CC06-464F-ABE7-658173FD3F7A}" destId="{90CB3D79-2339-4006-A47E-360CF89BC990}" srcOrd="1" destOrd="0" presId="urn:microsoft.com/office/officeart/2005/8/layout/orgChart1"/>
    <dgm:cxn modelId="{D34074D2-7655-4FAE-9697-E1123DF409D2}" type="presParOf" srcId="{25AE99AD-CC06-464F-ABE7-658173FD3F7A}" destId="{2F8A3F4E-BF8C-4529-A4F0-91BA8AA01354}" srcOrd="2" destOrd="0" presId="urn:microsoft.com/office/officeart/2005/8/layout/orgChart1"/>
    <dgm:cxn modelId="{648590A8-82D6-4AC6-8AEC-E186B282BC60}" type="presParOf" srcId="{0A400D3C-789B-48B0-A73D-EC5CB91EE927}" destId="{93BBF64C-3468-4415-BA1D-FF88D5DEB93A}" srcOrd="2" destOrd="0" presId="urn:microsoft.com/office/officeart/2005/8/layout/orgChart1"/>
    <dgm:cxn modelId="{A4F4ABD4-EBD9-4266-8F93-95F06C36AE48}" type="presParOf" srcId="{0A400D3C-789B-48B0-A73D-EC5CB91EE927}" destId="{3C578EC2-E20D-4B13-82F3-FED1D1D4CF4A}" srcOrd="3" destOrd="0" presId="urn:microsoft.com/office/officeart/2005/8/layout/orgChart1"/>
    <dgm:cxn modelId="{D3CFF58E-8FCF-4F14-8C5E-8F7C86107AB4}" type="presParOf" srcId="{3C578EC2-E20D-4B13-82F3-FED1D1D4CF4A}" destId="{31749D01-FD50-4533-89AB-05091B06A55C}" srcOrd="0" destOrd="0" presId="urn:microsoft.com/office/officeart/2005/8/layout/orgChart1"/>
    <dgm:cxn modelId="{5ADD69D1-127D-42CA-8AB9-8ED5B7C58EAF}" type="presParOf" srcId="{31749D01-FD50-4533-89AB-05091B06A55C}" destId="{3A3A62BA-9888-438D-8FDD-7FB3A97E2BB5}" srcOrd="0" destOrd="0" presId="urn:microsoft.com/office/officeart/2005/8/layout/orgChart1"/>
    <dgm:cxn modelId="{FE4DBF46-0E48-488C-9B89-BF4CF8337922}" type="presParOf" srcId="{31749D01-FD50-4533-89AB-05091B06A55C}" destId="{B517B487-7206-4EF3-9547-ADB8F2DCB673}" srcOrd="1" destOrd="0" presId="urn:microsoft.com/office/officeart/2005/8/layout/orgChart1"/>
    <dgm:cxn modelId="{D306D551-C5CF-4206-828B-67F77E8019DB}" type="presParOf" srcId="{3C578EC2-E20D-4B13-82F3-FED1D1D4CF4A}" destId="{84728016-17E6-4871-A179-0756B39D8CD7}" srcOrd="1" destOrd="0" presId="urn:microsoft.com/office/officeart/2005/8/layout/orgChart1"/>
    <dgm:cxn modelId="{6A3A6984-01F8-4CE0-AB0B-FAFF5DAB0D91}" type="presParOf" srcId="{84728016-17E6-4871-A179-0756B39D8CD7}" destId="{B77F2D68-D043-4AD9-9140-22035DC71C1B}" srcOrd="0" destOrd="0" presId="urn:microsoft.com/office/officeart/2005/8/layout/orgChart1"/>
    <dgm:cxn modelId="{F0F44880-A3BB-40CC-A775-648B933C5AB5}" type="presParOf" srcId="{84728016-17E6-4871-A179-0756B39D8CD7}" destId="{7E2078DD-45FD-4323-9207-BD6198ABF10E}" srcOrd="1" destOrd="0" presId="urn:microsoft.com/office/officeart/2005/8/layout/orgChart1"/>
    <dgm:cxn modelId="{1CB118BC-331A-435F-A616-EC3A0818E4EB}" type="presParOf" srcId="{7E2078DD-45FD-4323-9207-BD6198ABF10E}" destId="{C5C95293-3980-4B25-93AF-BAD7AC87643A}" srcOrd="0" destOrd="0" presId="urn:microsoft.com/office/officeart/2005/8/layout/orgChart1"/>
    <dgm:cxn modelId="{7B581AB6-9A51-44F5-9014-2B4E558B1D52}" type="presParOf" srcId="{C5C95293-3980-4B25-93AF-BAD7AC87643A}" destId="{1C23460F-FD53-4A7C-B875-49CFD45DD5B9}" srcOrd="0" destOrd="0" presId="urn:microsoft.com/office/officeart/2005/8/layout/orgChart1"/>
    <dgm:cxn modelId="{34BFFBC1-A760-42AA-A2FD-54977909E3D0}" type="presParOf" srcId="{C5C95293-3980-4B25-93AF-BAD7AC87643A}" destId="{964C9B29-6CC2-4CF1-9227-C75783EE2396}" srcOrd="1" destOrd="0" presId="urn:microsoft.com/office/officeart/2005/8/layout/orgChart1"/>
    <dgm:cxn modelId="{CC0D3B52-2FAB-4CA4-8492-22872006346B}" type="presParOf" srcId="{7E2078DD-45FD-4323-9207-BD6198ABF10E}" destId="{05E3BF5F-D22A-4C2F-9794-C7BC0B92AB15}" srcOrd="1" destOrd="0" presId="urn:microsoft.com/office/officeart/2005/8/layout/orgChart1"/>
    <dgm:cxn modelId="{25BDE5C2-6389-4F42-B0F1-ED5B57E57F91}" type="presParOf" srcId="{7E2078DD-45FD-4323-9207-BD6198ABF10E}" destId="{C4EF65C3-4228-4D47-AED2-8A107FB8FC26}" srcOrd="2" destOrd="0" presId="urn:microsoft.com/office/officeart/2005/8/layout/orgChart1"/>
    <dgm:cxn modelId="{443CF410-41CA-4A91-A673-06D9B6F4F044}" type="presParOf" srcId="{84728016-17E6-4871-A179-0756B39D8CD7}" destId="{673349BF-DF1E-45E7-AE53-3BA110CD53FB}" srcOrd="2" destOrd="0" presId="urn:microsoft.com/office/officeart/2005/8/layout/orgChart1"/>
    <dgm:cxn modelId="{1F377FF3-468A-44B9-8495-6A3C8EAEE6DC}" type="presParOf" srcId="{84728016-17E6-4871-A179-0756B39D8CD7}" destId="{D9999C2C-3995-45D8-AA6E-31FA567B8C85}" srcOrd="3" destOrd="0" presId="urn:microsoft.com/office/officeart/2005/8/layout/orgChart1"/>
    <dgm:cxn modelId="{A66BFE14-7C15-4CED-92C5-845E8AD5EF9B}" type="presParOf" srcId="{D9999C2C-3995-45D8-AA6E-31FA567B8C85}" destId="{FB40E8B0-730D-406B-9D5D-8836F4F768D1}" srcOrd="0" destOrd="0" presId="urn:microsoft.com/office/officeart/2005/8/layout/orgChart1"/>
    <dgm:cxn modelId="{46188E2D-15D3-4D1B-99EC-E50645294896}" type="presParOf" srcId="{FB40E8B0-730D-406B-9D5D-8836F4F768D1}" destId="{A072EE1E-7EC0-48E3-8B9E-CA3BA4271A74}" srcOrd="0" destOrd="0" presId="urn:microsoft.com/office/officeart/2005/8/layout/orgChart1"/>
    <dgm:cxn modelId="{EDAAAC3C-6AEC-4B10-BED4-FEC63DD57BF5}" type="presParOf" srcId="{FB40E8B0-730D-406B-9D5D-8836F4F768D1}" destId="{01116D10-0607-42DB-AA05-9971E4480F16}" srcOrd="1" destOrd="0" presId="urn:microsoft.com/office/officeart/2005/8/layout/orgChart1"/>
    <dgm:cxn modelId="{B4F9EF3F-697A-4490-AE3C-2154772C3842}" type="presParOf" srcId="{D9999C2C-3995-45D8-AA6E-31FA567B8C85}" destId="{DA89855E-83E2-4056-9382-FA756ACAC08F}" srcOrd="1" destOrd="0" presId="urn:microsoft.com/office/officeart/2005/8/layout/orgChart1"/>
    <dgm:cxn modelId="{9DC50A32-C3BA-4276-9DE9-CC0EC283F67A}" type="presParOf" srcId="{D9999C2C-3995-45D8-AA6E-31FA567B8C85}" destId="{59C6DC9E-13FC-4157-A28D-A6750414CCEC}" srcOrd="2" destOrd="0" presId="urn:microsoft.com/office/officeart/2005/8/layout/orgChart1"/>
    <dgm:cxn modelId="{70CE52AF-FD1B-430A-8CE3-539F6E2B89C4}" type="presParOf" srcId="{3C578EC2-E20D-4B13-82F3-FED1D1D4CF4A}" destId="{141E70FE-A6DF-46F6-9206-88E87D851915}" srcOrd="2" destOrd="0" presId="urn:microsoft.com/office/officeart/2005/8/layout/orgChart1"/>
    <dgm:cxn modelId="{0CB6DF1F-A95F-444D-8371-D66F4DFFE3B0}" type="presParOf" srcId="{92DD054A-864E-43F5-A9D8-F7219838CEC6}" destId="{B63FE55B-98A3-414F-A162-F129C62335E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49E31-E502-40D6-B868-2C2135583030}">
      <dsp:nvSpPr>
        <dsp:cNvPr id="0" name=""/>
        <dsp:cNvSpPr/>
      </dsp:nvSpPr>
      <dsp:spPr>
        <a:xfrm>
          <a:off x="9004307" y="2275873"/>
          <a:ext cx="143544" cy="1416654"/>
        </a:xfrm>
        <a:custGeom>
          <a:avLst/>
          <a:gdLst/>
          <a:ahLst/>
          <a:cxnLst/>
          <a:rect l="0" t="0" r="0" b="0"/>
          <a:pathLst>
            <a:path>
              <a:moveTo>
                <a:pt x="0" y="0"/>
              </a:moveTo>
              <a:lnTo>
                <a:pt x="0" y="1416654"/>
              </a:lnTo>
              <a:lnTo>
                <a:pt x="143544" y="14166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C38D32-AC3F-4E62-850A-589EBC5C8294}">
      <dsp:nvSpPr>
        <dsp:cNvPr id="0" name=""/>
        <dsp:cNvSpPr/>
      </dsp:nvSpPr>
      <dsp:spPr>
        <a:xfrm>
          <a:off x="9004307" y="2275873"/>
          <a:ext cx="143544" cy="543542"/>
        </a:xfrm>
        <a:custGeom>
          <a:avLst/>
          <a:gdLst/>
          <a:ahLst/>
          <a:cxnLst/>
          <a:rect l="0" t="0" r="0" b="0"/>
          <a:pathLst>
            <a:path>
              <a:moveTo>
                <a:pt x="0" y="0"/>
              </a:moveTo>
              <a:lnTo>
                <a:pt x="0" y="543542"/>
              </a:lnTo>
              <a:lnTo>
                <a:pt x="143544" y="5435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C0D63A-E5AB-4EF6-89FA-A8692468C8ED}">
      <dsp:nvSpPr>
        <dsp:cNvPr id="0" name=""/>
        <dsp:cNvSpPr/>
      </dsp:nvSpPr>
      <dsp:spPr>
        <a:xfrm>
          <a:off x="5493145" y="1156009"/>
          <a:ext cx="4263327" cy="280379"/>
        </a:xfrm>
        <a:custGeom>
          <a:avLst/>
          <a:gdLst/>
          <a:ahLst/>
          <a:cxnLst/>
          <a:rect l="0" t="0" r="0" b="0"/>
          <a:pathLst>
            <a:path>
              <a:moveTo>
                <a:pt x="0" y="0"/>
              </a:moveTo>
              <a:lnTo>
                <a:pt x="0" y="151257"/>
              </a:lnTo>
              <a:lnTo>
                <a:pt x="4263327" y="151257"/>
              </a:lnTo>
              <a:lnTo>
                <a:pt x="4263327" y="280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0250F5-B51E-49ED-AA2E-C314DD9A919D}">
      <dsp:nvSpPr>
        <dsp:cNvPr id="0" name=""/>
        <dsp:cNvSpPr/>
      </dsp:nvSpPr>
      <dsp:spPr>
        <a:xfrm>
          <a:off x="6640000" y="2275873"/>
          <a:ext cx="214663" cy="543542"/>
        </a:xfrm>
        <a:custGeom>
          <a:avLst/>
          <a:gdLst/>
          <a:ahLst/>
          <a:cxnLst/>
          <a:rect l="0" t="0" r="0" b="0"/>
          <a:pathLst>
            <a:path>
              <a:moveTo>
                <a:pt x="0" y="0"/>
              </a:moveTo>
              <a:lnTo>
                <a:pt x="0" y="543542"/>
              </a:lnTo>
              <a:lnTo>
                <a:pt x="214663" y="5435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5AC890-5387-4F87-896D-4DCC024FAFD4}">
      <dsp:nvSpPr>
        <dsp:cNvPr id="0" name=""/>
        <dsp:cNvSpPr/>
      </dsp:nvSpPr>
      <dsp:spPr>
        <a:xfrm>
          <a:off x="5493145" y="1156009"/>
          <a:ext cx="1981436" cy="280379"/>
        </a:xfrm>
        <a:custGeom>
          <a:avLst/>
          <a:gdLst/>
          <a:ahLst/>
          <a:cxnLst/>
          <a:rect l="0" t="0" r="0" b="0"/>
          <a:pathLst>
            <a:path>
              <a:moveTo>
                <a:pt x="0" y="0"/>
              </a:moveTo>
              <a:lnTo>
                <a:pt x="0" y="151257"/>
              </a:lnTo>
              <a:lnTo>
                <a:pt x="1981436" y="151257"/>
              </a:lnTo>
              <a:lnTo>
                <a:pt x="1981436" y="280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20AC90-2BE4-46AB-9162-B4C47933A9CA}">
      <dsp:nvSpPr>
        <dsp:cNvPr id="0" name=""/>
        <dsp:cNvSpPr/>
      </dsp:nvSpPr>
      <dsp:spPr>
        <a:xfrm>
          <a:off x="3982746" y="2275873"/>
          <a:ext cx="308207" cy="3129540"/>
        </a:xfrm>
        <a:custGeom>
          <a:avLst/>
          <a:gdLst/>
          <a:ahLst/>
          <a:cxnLst/>
          <a:rect l="0" t="0" r="0" b="0"/>
          <a:pathLst>
            <a:path>
              <a:moveTo>
                <a:pt x="0" y="0"/>
              </a:moveTo>
              <a:lnTo>
                <a:pt x="0" y="3129540"/>
              </a:lnTo>
              <a:lnTo>
                <a:pt x="308207" y="31295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119C72-4477-4A14-8C26-EF054E865C69}">
      <dsp:nvSpPr>
        <dsp:cNvPr id="0" name=""/>
        <dsp:cNvSpPr/>
      </dsp:nvSpPr>
      <dsp:spPr>
        <a:xfrm>
          <a:off x="3982746" y="2275873"/>
          <a:ext cx="308207" cy="2192937"/>
        </a:xfrm>
        <a:custGeom>
          <a:avLst/>
          <a:gdLst/>
          <a:ahLst/>
          <a:cxnLst/>
          <a:rect l="0" t="0" r="0" b="0"/>
          <a:pathLst>
            <a:path>
              <a:moveTo>
                <a:pt x="0" y="0"/>
              </a:moveTo>
              <a:lnTo>
                <a:pt x="0" y="2192937"/>
              </a:lnTo>
              <a:lnTo>
                <a:pt x="308207" y="21929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C487E4-87E7-4401-984F-BCCFD69BF9AA}">
      <dsp:nvSpPr>
        <dsp:cNvPr id="0" name=""/>
        <dsp:cNvSpPr/>
      </dsp:nvSpPr>
      <dsp:spPr>
        <a:xfrm>
          <a:off x="3982746" y="2275873"/>
          <a:ext cx="313348" cy="1414250"/>
        </a:xfrm>
        <a:custGeom>
          <a:avLst/>
          <a:gdLst/>
          <a:ahLst/>
          <a:cxnLst/>
          <a:rect l="0" t="0" r="0" b="0"/>
          <a:pathLst>
            <a:path>
              <a:moveTo>
                <a:pt x="0" y="0"/>
              </a:moveTo>
              <a:lnTo>
                <a:pt x="0" y="1414250"/>
              </a:lnTo>
              <a:lnTo>
                <a:pt x="313348" y="14142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470AEB-A928-4338-B3BF-55C2BB00B926}">
      <dsp:nvSpPr>
        <dsp:cNvPr id="0" name=""/>
        <dsp:cNvSpPr/>
      </dsp:nvSpPr>
      <dsp:spPr>
        <a:xfrm>
          <a:off x="3982746" y="2275873"/>
          <a:ext cx="308207" cy="526873"/>
        </a:xfrm>
        <a:custGeom>
          <a:avLst/>
          <a:gdLst/>
          <a:ahLst/>
          <a:cxnLst/>
          <a:rect l="0" t="0" r="0" b="0"/>
          <a:pathLst>
            <a:path>
              <a:moveTo>
                <a:pt x="0" y="0"/>
              </a:moveTo>
              <a:lnTo>
                <a:pt x="0" y="526873"/>
              </a:lnTo>
              <a:lnTo>
                <a:pt x="308207" y="5268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4BC449-FD36-469C-A114-1FEA9A7565A7}">
      <dsp:nvSpPr>
        <dsp:cNvPr id="0" name=""/>
        <dsp:cNvSpPr/>
      </dsp:nvSpPr>
      <dsp:spPr>
        <a:xfrm>
          <a:off x="4934133" y="1156009"/>
          <a:ext cx="559011" cy="280379"/>
        </a:xfrm>
        <a:custGeom>
          <a:avLst/>
          <a:gdLst/>
          <a:ahLst/>
          <a:cxnLst/>
          <a:rect l="0" t="0" r="0" b="0"/>
          <a:pathLst>
            <a:path>
              <a:moveTo>
                <a:pt x="559011" y="0"/>
              </a:moveTo>
              <a:lnTo>
                <a:pt x="559011" y="151257"/>
              </a:lnTo>
              <a:lnTo>
                <a:pt x="0" y="151257"/>
              </a:lnTo>
              <a:lnTo>
                <a:pt x="0" y="280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5B9E8C-8404-42E7-866D-9A40C4335F04}">
      <dsp:nvSpPr>
        <dsp:cNvPr id="0" name=""/>
        <dsp:cNvSpPr/>
      </dsp:nvSpPr>
      <dsp:spPr>
        <a:xfrm>
          <a:off x="2054967" y="3362689"/>
          <a:ext cx="263442" cy="1438790"/>
        </a:xfrm>
        <a:custGeom>
          <a:avLst/>
          <a:gdLst/>
          <a:ahLst/>
          <a:cxnLst/>
          <a:rect l="0" t="0" r="0" b="0"/>
          <a:pathLst>
            <a:path>
              <a:moveTo>
                <a:pt x="0" y="0"/>
              </a:moveTo>
              <a:lnTo>
                <a:pt x="0" y="1438790"/>
              </a:lnTo>
              <a:lnTo>
                <a:pt x="263442" y="14387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807F09-2C3A-4F64-833C-1DE0C39F91A4}">
      <dsp:nvSpPr>
        <dsp:cNvPr id="0" name=""/>
        <dsp:cNvSpPr/>
      </dsp:nvSpPr>
      <dsp:spPr>
        <a:xfrm>
          <a:off x="2054967" y="3362689"/>
          <a:ext cx="263442" cy="565678"/>
        </a:xfrm>
        <a:custGeom>
          <a:avLst/>
          <a:gdLst/>
          <a:ahLst/>
          <a:cxnLst/>
          <a:rect l="0" t="0" r="0" b="0"/>
          <a:pathLst>
            <a:path>
              <a:moveTo>
                <a:pt x="0" y="0"/>
              </a:moveTo>
              <a:lnTo>
                <a:pt x="0" y="565678"/>
              </a:lnTo>
              <a:lnTo>
                <a:pt x="263442" y="5656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464CAB-B69A-4C3B-9BA8-B020D600DCA0}">
      <dsp:nvSpPr>
        <dsp:cNvPr id="0" name=""/>
        <dsp:cNvSpPr/>
      </dsp:nvSpPr>
      <dsp:spPr>
        <a:xfrm>
          <a:off x="1592952" y="2299300"/>
          <a:ext cx="1164528" cy="236109"/>
        </a:xfrm>
        <a:custGeom>
          <a:avLst/>
          <a:gdLst/>
          <a:ahLst/>
          <a:cxnLst/>
          <a:rect l="0" t="0" r="0" b="0"/>
          <a:pathLst>
            <a:path>
              <a:moveTo>
                <a:pt x="0" y="0"/>
              </a:moveTo>
              <a:lnTo>
                <a:pt x="0" y="106986"/>
              </a:lnTo>
              <a:lnTo>
                <a:pt x="1164528" y="106986"/>
              </a:lnTo>
              <a:lnTo>
                <a:pt x="1164528" y="2361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095416-4566-46AB-892F-7E1FF1D47DEF}">
      <dsp:nvSpPr>
        <dsp:cNvPr id="0" name=""/>
        <dsp:cNvSpPr/>
      </dsp:nvSpPr>
      <dsp:spPr>
        <a:xfrm>
          <a:off x="175208" y="3362689"/>
          <a:ext cx="131818" cy="2311902"/>
        </a:xfrm>
        <a:custGeom>
          <a:avLst/>
          <a:gdLst/>
          <a:ahLst/>
          <a:cxnLst/>
          <a:rect l="0" t="0" r="0" b="0"/>
          <a:pathLst>
            <a:path>
              <a:moveTo>
                <a:pt x="0" y="0"/>
              </a:moveTo>
              <a:lnTo>
                <a:pt x="0" y="2311902"/>
              </a:lnTo>
              <a:lnTo>
                <a:pt x="131818" y="23119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B359C7-0987-4B0E-8E1C-37CCCF81F8D3}">
      <dsp:nvSpPr>
        <dsp:cNvPr id="0" name=""/>
        <dsp:cNvSpPr/>
      </dsp:nvSpPr>
      <dsp:spPr>
        <a:xfrm>
          <a:off x="175208" y="3362689"/>
          <a:ext cx="131818" cy="1438790"/>
        </a:xfrm>
        <a:custGeom>
          <a:avLst/>
          <a:gdLst/>
          <a:ahLst/>
          <a:cxnLst/>
          <a:rect l="0" t="0" r="0" b="0"/>
          <a:pathLst>
            <a:path>
              <a:moveTo>
                <a:pt x="0" y="0"/>
              </a:moveTo>
              <a:lnTo>
                <a:pt x="0" y="1438790"/>
              </a:lnTo>
              <a:lnTo>
                <a:pt x="131818" y="14387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80F277-FAA5-4E6F-86C7-B4AB9935D125}">
      <dsp:nvSpPr>
        <dsp:cNvPr id="0" name=""/>
        <dsp:cNvSpPr/>
      </dsp:nvSpPr>
      <dsp:spPr>
        <a:xfrm>
          <a:off x="175208" y="3362689"/>
          <a:ext cx="131818" cy="565678"/>
        </a:xfrm>
        <a:custGeom>
          <a:avLst/>
          <a:gdLst/>
          <a:ahLst/>
          <a:cxnLst/>
          <a:rect l="0" t="0" r="0" b="0"/>
          <a:pathLst>
            <a:path>
              <a:moveTo>
                <a:pt x="0" y="0"/>
              </a:moveTo>
              <a:lnTo>
                <a:pt x="0" y="565678"/>
              </a:lnTo>
              <a:lnTo>
                <a:pt x="131818" y="5656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8CE5C6-4247-4038-A5E1-9CA191EEAF17}">
      <dsp:nvSpPr>
        <dsp:cNvPr id="0" name=""/>
        <dsp:cNvSpPr/>
      </dsp:nvSpPr>
      <dsp:spPr>
        <a:xfrm>
          <a:off x="876044" y="2299300"/>
          <a:ext cx="716907" cy="236109"/>
        </a:xfrm>
        <a:custGeom>
          <a:avLst/>
          <a:gdLst/>
          <a:ahLst/>
          <a:cxnLst/>
          <a:rect l="0" t="0" r="0" b="0"/>
          <a:pathLst>
            <a:path>
              <a:moveTo>
                <a:pt x="716907" y="0"/>
              </a:moveTo>
              <a:lnTo>
                <a:pt x="716907" y="106986"/>
              </a:lnTo>
              <a:lnTo>
                <a:pt x="0" y="106986"/>
              </a:lnTo>
              <a:lnTo>
                <a:pt x="0" y="2361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519D67-6B8A-44A9-81DD-3E0AAE5F6DB2}">
      <dsp:nvSpPr>
        <dsp:cNvPr id="0" name=""/>
        <dsp:cNvSpPr/>
      </dsp:nvSpPr>
      <dsp:spPr>
        <a:xfrm>
          <a:off x="1592952" y="1156009"/>
          <a:ext cx="3900192" cy="280379"/>
        </a:xfrm>
        <a:custGeom>
          <a:avLst/>
          <a:gdLst/>
          <a:ahLst/>
          <a:cxnLst/>
          <a:rect l="0" t="0" r="0" b="0"/>
          <a:pathLst>
            <a:path>
              <a:moveTo>
                <a:pt x="3900192" y="0"/>
              </a:moveTo>
              <a:lnTo>
                <a:pt x="3900192" y="151257"/>
              </a:lnTo>
              <a:lnTo>
                <a:pt x="0" y="151257"/>
              </a:lnTo>
              <a:lnTo>
                <a:pt x="0" y="280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2AF785-36CC-461C-8F96-AC402EA43574}">
      <dsp:nvSpPr>
        <dsp:cNvPr id="0" name=""/>
        <dsp:cNvSpPr/>
      </dsp:nvSpPr>
      <dsp:spPr>
        <a:xfrm>
          <a:off x="1114931" y="210662"/>
          <a:ext cx="8756427" cy="945346"/>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b="1" kern="1200" dirty="0">
              <a:effectLst>
                <a:outerShdw blurRad="38100" dist="38100" dir="2700000" algn="tl">
                  <a:srgbClr val="000000">
                    <a:alpha val="43137"/>
                  </a:srgbClr>
                </a:outerShdw>
              </a:effectLst>
            </a:rPr>
            <a:t>KURUMLAR VERGİSİ MATRAHININ TESPİTİ İLE İLGİLİ DÜZENLEMELER</a:t>
          </a:r>
        </a:p>
      </dsp:txBody>
      <dsp:txXfrm>
        <a:off x="1114931" y="210662"/>
        <a:ext cx="8756427" cy="945346"/>
      </dsp:txXfrm>
    </dsp:sp>
    <dsp:sp modelId="{2B6073EB-ECDE-4EB5-A3C6-D41C41B81C75}">
      <dsp:nvSpPr>
        <dsp:cNvPr id="0" name=""/>
        <dsp:cNvSpPr/>
      </dsp:nvSpPr>
      <dsp:spPr>
        <a:xfrm>
          <a:off x="132328" y="1436389"/>
          <a:ext cx="2921248" cy="862911"/>
        </a:xfrm>
        <a:prstGeom prst="rect">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b="1" kern="1200" dirty="0">
              <a:effectLst/>
            </a:rPr>
            <a:t>GİDERLER</a:t>
          </a:r>
        </a:p>
      </dsp:txBody>
      <dsp:txXfrm>
        <a:off x="132328" y="1436389"/>
        <a:ext cx="2921248" cy="862911"/>
      </dsp:txXfrm>
    </dsp:sp>
    <dsp:sp modelId="{9E1E0706-7BB1-48E8-9349-2909B30BB04D}">
      <dsp:nvSpPr>
        <dsp:cNvPr id="0" name=""/>
        <dsp:cNvSpPr/>
      </dsp:nvSpPr>
      <dsp:spPr>
        <a:xfrm>
          <a:off x="0" y="2535409"/>
          <a:ext cx="1752089" cy="827279"/>
        </a:xfrm>
        <a:prstGeom prst="rect">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effectLst/>
            </a:rPr>
            <a:t>İndirilecek Giderler</a:t>
          </a:r>
        </a:p>
      </dsp:txBody>
      <dsp:txXfrm>
        <a:off x="0" y="2535409"/>
        <a:ext cx="1752089" cy="827279"/>
      </dsp:txXfrm>
    </dsp:sp>
    <dsp:sp modelId="{52A898BE-ABBA-4F5A-B364-02BC9E716089}">
      <dsp:nvSpPr>
        <dsp:cNvPr id="0" name=""/>
        <dsp:cNvSpPr/>
      </dsp:nvSpPr>
      <dsp:spPr>
        <a:xfrm>
          <a:off x="307027" y="3620933"/>
          <a:ext cx="1674087" cy="614867"/>
        </a:xfrm>
        <a:prstGeom prst="rect">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tx1"/>
              </a:solidFill>
              <a:effectLst/>
            </a:rPr>
            <a:t>GVK md. 40</a:t>
          </a:r>
        </a:p>
      </dsp:txBody>
      <dsp:txXfrm>
        <a:off x="307027" y="3620933"/>
        <a:ext cx="1674087" cy="614867"/>
      </dsp:txXfrm>
    </dsp:sp>
    <dsp:sp modelId="{66E5D134-7077-4584-BA72-B7F22B166B4D}">
      <dsp:nvSpPr>
        <dsp:cNvPr id="0" name=""/>
        <dsp:cNvSpPr/>
      </dsp:nvSpPr>
      <dsp:spPr>
        <a:xfrm>
          <a:off x="307027" y="4494045"/>
          <a:ext cx="1535398" cy="614867"/>
        </a:xfrm>
        <a:prstGeom prst="rect">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tx1"/>
              </a:solidFill>
              <a:effectLst/>
            </a:rPr>
            <a:t>KVK md. 8</a:t>
          </a:r>
        </a:p>
      </dsp:txBody>
      <dsp:txXfrm>
        <a:off x="307027" y="4494045"/>
        <a:ext cx="1535398" cy="614867"/>
      </dsp:txXfrm>
    </dsp:sp>
    <dsp:sp modelId="{FE73E20A-0EC3-4000-921E-27F94A30470A}">
      <dsp:nvSpPr>
        <dsp:cNvPr id="0" name=""/>
        <dsp:cNvSpPr/>
      </dsp:nvSpPr>
      <dsp:spPr>
        <a:xfrm>
          <a:off x="307027" y="5367157"/>
          <a:ext cx="1657523" cy="614867"/>
        </a:xfrm>
        <a:prstGeom prst="rect">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tx1"/>
              </a:solidFill>
              <a:effectLst/>
            </a:rPr>
            <a:t>Diğer Kanunlar</a:t>
          </a:r>
        </a:p>
      </dsp:txBody>
      <dsp:txXfrm>
        <a:off x="307027" y="5367157"/>
        <a:ext cx="1657523" cy="614867"/>
      </dsp:txXfrm>
    </dsp:sp>
    <dsp:sp modelId="{6C58041C-2963-4704-8BD9-21D312261E04}">
      <dsp:nvSpPr>
        <dsp:cNvPr id="0" name=""/>
        <dsp:cNvSpPr/>
      </dsp:nvSpPr>
      <dsp:spPr>
        <a:xfrm>
          <a:off x="1879339" y="2535409"/>
          <a:ext cx="1756283" cy="827279"/>
        </a:xfrm>
        <a:prstGeom prst="rect">
          <a:avLst/>
        </a:prstGeom>
        <a:solidFill>
          <a:schemeClr val="bg2">
            <a:lumMod val="9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effectLst/>
            </a:rPr>
            <a:t>Kabul Edilmeyen Giderler</a:t>
          </a:r>
        </a:p>
      </dsp:txBody>
      <dsp:txXfrm>
        <a:off x="1879339" y="2535409"/>
        <a:ext cx="1756283" cy="827279"/>
      </dsp:txXfrm>
    </dsp:sp>
    <dsp:sp modelId="{B3E6BF15-2940-4F19-9902-3919B75B3D43}">
      <dsp:nvSpPr>
        <dsp:cNvPr id="0" name=""/>
        <dsp:cNvSpPr/>
      </dsp:nvSpPr>
      <dsp:spPr>
        <a:xfrm>
          <a:off x="2318410" y="3620933"/>
          <a:ext cx="1577860" cy="614867"/>
        </a:xfrm>
        <a:prstGeom prst="rect">
          <a:avLst/>
        </a:prstGeom>
        <a:solidFill>
          <a:schemeClr val="bg2">
            <a:lumMod val="9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tx1"/>
              </a:solidFill>
              <a:effectLst/>
            </a:rPr>
            <a:t>KVK md. 11</a:t>
          </a:r>
        </a:p>
      </dsp:txBody>
      <dsp:txXfrm>
        <a:off x="2318410" y="3620933"/>
        <a:ext cx="1577860" cy="614867"/>
      </dsp:txXfrm>
    </dsp:sp>
    <dsp:sp modelId="{42998DB4-DA84-4495-9522-8189A7CAAC04}">
      <dsp:nvSpPr>
        <dsp:cNvPr id="0" name=""/>
        <dsp:cNvSpPr/>
      </dsp:nvSpPr>
      <dsp:spPr>
        <a:xfrm>
          <a:off x="2318410" y="4494045"/>
          <a:ext cx="1577860" cy="614867"/>
        </a:xfrm>
        <a:prstGeom prst="rect">
          <a:avLst/>
        </a:prstGeom>
        <a:solidFill>
          <a:schemeClr val="bg2">
            <a:lumMod val="9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tx1"/>
              </a:solidFill>
              <a:effectLst/>
            </a:rPr>
            <a:t>Diğer Kanunlar</a:t>
          </a:r>
        </a:p>
      </dsp:txBody>
      <dsp:txXfrm>
        <a:off x="2318410" y="4494045"/>
        <a:ext cx="1577860" cy="614867"/>
      </dsp:txXfrm>
    </dsp:sp>
    <dsp:sp modelId="{CE725FC1-834E-4905-ADA0-3FA3C23B3515}">
      <dsp:nvSpPr>
        <dsp:cNvPr id="0" name=""/>
        <dsp:cNvSpPr/>
      </dsp:nvSpPr>
      <dsp:spPr>
        <a:xfrm>
          <a:off x="3744900" y="1436389"/>
          <a:ext cx="2378467" cy="839484"/>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b="1" kern="1200" dirty="0">
              <a:effectLst/>
            </a:rPr>
            <a:t>İSTİSNALAR</a:t>
          </a:r>
        </a:p>
      </dsp:txBody>
      <dsp:txXfrm>
        <a:off x="3744900" y="1436389"/>
        <a:ext cx="2378467" cy="839484"/>
      </dsp:txXfrm>
    </dsp:sp>
    <dsp:sp modelId="{CF17D98E-78B0-479D-911B-C271D20B0F7F}">
      <dsp:nvSpPr>
        <dsp:cNvPr id="0" name=""/>
        <dsp:cNvSpPr/>
      </dsp:nvSpPr>
      <dsp:spPr>
        <a:xfrm>
          <a:off x="4290954" y="2511983"/>
          <a:ext cx="1832034" cy="581529"/>
        </a:xfrm>
        <a:prstGeom prst="rect">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tx1">
                  <a:lumMod val="95000"/>
                  <a:lumOff val="5000"/>
                </a:schemeClr>
              </a:solidFill>
              <a:effectLst/>
            </a:rPr>
            <a:t>KVK md. 5</a:t>
          </a:r>
        </a:p>
      </dsp:txBody>
      <dsp:txXfrm>
        <a:off x="4290954" y="2511983"/>
        <a:ext cx="1832034" cy="581529"/>
      </dsp:txXfrm>
    </dsp:sp>
    <dsp:sp modelId="{05D80C91-E5F3-4B30-82B7-A09D69A429DD}">
      <dsp:nvSpPr>
        <dsp:cNvPr id="0" name=""/>
        <dsp:cNvSpPr/>
      </dsp:nvSpPr>
      <dsp:spPr>
        <a:xfrm>
          <a:off x="4296095" y="3382690"/>
          <a:ext cx="1800332" cy="614867"/>
        </a:xfrm>
        <a:prstGeom prst="rect">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lumMod val="95000"/>
                  <a:lumOff val="5000"/>
                </a:schemeClr>
              </a:solidFill>
              <a:effectLst/>
            </a:rPr>
            <a:t>KVK md. 5/A</a:t>
          </a:r>
        </a:p>
      </dsp:txBody>
      <dsp:txXfrm>
        <a:off x="4296095" y="3382690"/>
        <a:ext cx="1800332" cy="614867"/>
      </dsp:txXfrm>
    </dsp:sp>
    <dsp:sp modelId="{B3E5679A-E90B-4C3C-8E05-FC146D6CF62C}">
      <dsp:nvSpPr>
        <dsp:cNvPr id="0" name=""/>
        <dsp:cNvSpPr/>
      </dsp:nvSpPr>
      <dsp:spPr>
        <a:xfrm>
          <a:off x="4290954" y="4161377"/>
          <a:ext cx="1838700" cy="614867"/>
        </a:xfrm>
        <a:prstGeom prst="rect">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lumMod val="95000"/>
                  <a:lumOff val="5000"/>
                </a:schemeClr>
              </a:solidFill>
              <a:effectLst/>
            </a:rPr>
            <a:t>KVK md. 5/B</a:t>
          </a:r>
        </a:p>
      </dsp:txBody>
      <dsp:txXfrm>
        <a:off x="4290954" y="4161377"/>
        <a:ext cx="1838700" cy="614867"/>
      </dsp:txXfrm>
    </dsp:sp>
    <dsp:sp modelId="{C449948D-21CF-49F9-8172-60DB3645E67D}">
      <dsp:nvSpPr>
        <dsp:cNvPr id="0" name=""/>
        <dsp:cNvSpPr/>
      </dsp:nvSpPr>
      <dsp:spPr>
        <a:xfrm>
          <a:off x="4290954" y="5097980"/>
          <a:ext cx="1875001" cy="614867"/>
        </a:xfrm>
        <a:prstGeom prst="rect">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tx1">
                  <a:lumMod val="95000"/>
                  <a:lumOff val="5000"/>
                </a:schemeClr>
              </a:solidFill>
              <a:effectLst/>
            </a:rPr>
            <a:t>Diğer Kanunlar</a:t>
          </a:r>
        </a:p>
      </dsp:txBody>
      <dsp:txXfrm>
        <a:off x="4290954" y="5097980"/>
        <a:ext cx="1875001" cy="614867"/>
      </dsp:txXfrm>
    </dsp:sp>
    <dsp:sp modelId="{AA3113C0-A58D-4675-9344-67A14845F6E3}">
      <dsp:nvSpPr>
        <dsp:cNvPr id="0" name=""/>
        <dsp:cNvSpPr/>
      </dsp:nvSpPr>
      <dsp:spPr>
        <a:xfrm>
          <a:off x="6431354" y="1436389"/>
          <a:ext cx="2086454" cy="839484"/>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b="1" kern="1200" dirty="0">
              <a:effectLst/>
            </a:rPr>
            <a:t>ZARAR</a:t>
          </a:r>
          <a:r>
            <a:rPr lang="tr-TR" sz="2000" b="1" kern="1200" dirty="0">
              <a:effectLst/>
            </a:rPr>
            <a:t> </a:t>
          </a:r>
          <a:r>
            <a:rPr lang="tr-TR" sz="2400" b="1" kern="1200" dirty="0">
              <a:effectLst/>
            </a:rPr>
            <a:t>MAHSUBU</a:t>
          </a:r>
          <a:endParaRPr lang="tr-TR" sz="2000" b="1" kern="1200" dirty="0">
            <a:effectLst/>
          </a:endParaRPr>
        </a:p>
      </dsp:txBody>
      <dsp:txXfrm>
        <a:off x="6431354" y="1436389"/>
        <a:ext cx="2086454" cy="839484"/>
      </dsp:txXfrm>
    </dsp:sp>
    <dsp:sp modelId="{E67C42B8-D634-4287-81CF-D9DB397D908F}">
      <dsp:nvSpPr>
        <dsp:cNvPr id="0" name=""/>
        <dsp:cNvSpPr/>
      </dsp:nvSpPr>
      <dsp:spPr>
        <a:xfrm>
          <a:off x="6854663" y="2511983"/>
          <a:ext cx="1947519" cy="614867"/>
        </a:xfrm>
        <a:prstGeom prst="rect">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tx1"/>
              </a:solidFill>
            </a:rPr>
            <a:t>KVK md. 9</a:t>
          </a:r>
        </a:p>
      </dsp:txBody>
      <dsp:txXfrm>
        <a:off x="6854663" y="2511983"/>
        <a:ext cx="1947519" cy="614867"/>
      </dsp:txXfrm>
    </dsp:sp>
    <dsp:sp modelId="{5024E627-22E5-41AD-92EC-4395A59EC9B1}">
      <dsp:nvSpPr>
        <dsp:cNvPr id="0" name=""/>
        <dsp:cNvSpPr/>
      </dsp:nvSpPr>
      <dsp:spPr>
        <a:xfrm>
          <a:off x="8816266" y="1436389"/>
          <a:ext cx="1880412" cy="839484"/>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tr-TR" sz="2600" b="1" kern="1200" dirty="0">
              <a:effectLst/>
            </a:rPr>
            <a:t>İNDİRİMLER</a:t>
          </a:r>
        </a:p>
      </dsp:txBody>
      <dsp:txXfrm>
        <a:off x="8816266" y="1436389"/>
        <a:ext cx="1880412" cy="839484"/>
      </dsp:txXfrm>
    </dsp:sp>
    <dsp:sp modelId="{33293545-E1A4-4B7C-9394-EE8FACE17001}">
      <dsp:nvSpPr>
        <dsp:cNvPr id="0" name=""/>
        <dsp:cNvSpPr/>
      </dsp:nvSpPr>
      <dsp:spPr>
        <a:xfrm>
          <a:off x="9147852" y="2511983"/>
          <a:ext cx="1947519" cy="614867"/>
        </a:xfrm>
        <a:prstGeom prst="rect">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tx1"/>
              </a:solidFill>
              <a:effectLst/>
            </a:rPr>
            <a:t>KDK md. 10</a:t>
          </a:r>
        </a:p>
      </dsp:txBody>
      <dsp:txXfrm>
        <a:off x="9147852" y="2511983"/>
        <a:ext cx="1947519" cy="614867"/>
      </dsp:txXfrm>
    </dsp:sp>
    <dsp:sp modelId="{655840B4-024F-491F-B32D-13C3BA46957C}">
      <dsp:nvSpPr>
        <dsp:cNvPr id="0" name=""/>
        <dsp:cNvSpPr/>
      </dsp:nvSpPr>
      <dsp:spPr>
        <a:xfrm>
          <a:off x="9147852" y="3385095"/>
          <a:ext cx="1947519" cy="614867"/>
        </a:xfrm>
        <a:prstGeom prst="rect">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tx1"/>
              </a:solidFill>
              <a:effectLst/>
            </a:rPr>
            <a:t>Diğer Kanunlar</a:t>
          </a:r>
        </a:p>
      </dsp:txBody>
      <dsp:txXfrm>
        <a:off x="9147852" y="3385095"/>
        <a:ext cx="1947519" cy="614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D6D87-3AA3-4A4E-ACA6-DEEA89429115}">
      <dsp:nvSpPr>
        <dsp:cNvPr id="0" name=""/>
        <dsp:cNvSpPr/>
      </dsp:nvSpPr>
      <dsp:spPr>
        <a:xfrm>
          <a:off x="331811" y="2919"/>
          <a:ext cx="10072736" cy="1122097"/>
        </a:xfrm>
        <a:prstGeom prst="roundRect">
          <a:avLst>
            <a:gd name="adj" fmla="val 10000"/>
          </a:avLst>
        </a:prstGeom>
        <a:solidFill>
          <a:srgbClr val="C00000"/>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hemeClr val="accent5"/>
        </a:lnRef>
        <a:fillRef idx="2">
          <a:schemeClr val="accent5"/>
        </a:fillRef>
        <a:effectRef idx="1">
          <a:schemeClr val="accent5"/>
        </a:effectRef>
        <a:fontRef idx="minor">
          <a:schemeClr val="dk1"/>
        </a:fontRef>
      </dsp:style>
      <dsp:txBody>
        <a:bodyPr spcFirstLastPara="0" vert="horz" wrap="square" lIns="121920" tIns="81280" rIns="121920" bIns="81280" numCol="1" spcCol="1270" anchor="ctr" anchorCtr="0">
          <a:noAutofit/>
        </a:bodyPr>
        <a:lstStyle/>
        <a:p>
          <a:pPr marL="0" lvl="0" indent="0" algn="ctr" defTabSz="2844800">
            <a:lnSpc>
              <a:spcPct val="90000"/>
            </a:lnSpc>
            <a:spcBef>
              <a:spcPct val="0"/>
            </a:spcBef>
            <a:spcAft>
              <a:spcPct val="35000"/>
            </a:spcAft>
            <a:buNone/>
          </a:pPr>
          <a:r>
            <a:rPr lang="tr-TR" sz="6400" b="1" kern="1200" dirty="0">
              <a:solidFill>
                <a:schemeClr val="bg1"/>
              </a:solidFill>
              <a:effectLst>
                <a:outerShdw blurRad="38100" dist="38100" dir="2700000" algn="tl">
                  <a:srgbClr val="000000">
                    <a:alpha val="43137"/>
                  </a:srgbClr>
                </a:outerShdw>
              </a:effectLst>
            </a:rPr>
            <a:t>DİĞER İNDİRİMLER</a:t>
          </a:r>
        </a:p>
      </dsp:txBody>
      <dsp:txXfrm>
        <a:off x="364676" y="35784"/>
        <a:ext cx="10007006" cy="1056367"/>
      </dsp:txXfrm>
    </dsp:sp>
    <dsp:sp modelId="{0844224F-CA0E-4B35-B6C5-FCB0C27821AF}">
      <dsp:nvSpPr>
        <dsp:cNvPr id="0" name=""/>
        <dsp:cNvSpPr/>
      </dsp:nvSpPr>
      <dsp:spPr>
        <a:xfrm>
          <a:off x="1339084" y="1125016"/>
          <a:ext cx="1007273" cy="385694"/>
        </a:xfrm>
        <a:custGeom>
          <a:avLst/>
          <a:gdLst/>
          <a:ahLst/>
          <a:cxnLst/>
          <a:rect l="0" t="0" r="0" b="0"/>
          <a:pathLst>
            <a:path>
              <a:moveTo>
                <a:pt x="0" y="0"/>
              </a:moveTo>
              <a:lnTo>
                <a:pt x="0" y="385694"/>
              </a:lnTo>
              <a:lnTo>
                <a:pt x="1007273" y="3856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4BA206-B033-442A-8DBA-490E7831CFFF}">
      <dsp:nvSpPr>
        <dsp:cNvPr id="0" name=""/>
        <dsp:cNvSpPr/>
      </dsp:nvSpPr>
      <dsp:spPr>
        <a:xfrm>
          <a:off x="2346358" y="1258683"/>
          <a:ext cx="8187586" cy="504055"/>
        </a:xfrm>
        <a:prstGeom prst="roundRect">
          <a:avLst>
            <a:gd name="adj" fmla="val 10000"/>
          </a:avLst>
        </a:prstGeom>
        <a:solidFill>
          <a:srgbClr val="FFC000">
            <a:alpha val="90000"/>
          </a:srgb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tr-TR" sz="3200" b="1" kern="1200" dirty="0">
              <a:solidFill>
                <a:srgbClr val="002060"/>
              </a:solidFill>
            </a:rPr>
            <a:t> Ar-Ge İndirimi</a:t>
          </a:r>
        </a:p>
      </dsp:txBody>
      <dsp:txXfrm>
        <a:off x="2361121" y="1273446"/>
        <a:ext cx="8158060" cy="474529"/>
      </dsp:txXfrm>
    </dsp:sp>
    <dsp:sp modelId="{EA746822-E3D5-4D04-B76C-1FAC876CCB8C}">
      <dsp:nvSpPr>
        <dsp:cNvPr id="0" name=""/>
        <dsp:cNvSpPr/>
      </dsp:nvSpPr>
      <dsp:spPr>
        <a:xfrm>
          <a:off x="1339084" y="1125016"/>
          <a:ext cx="1007273" cy="1023416"/>
        </a:xfrm>
        <a:custGeom>
          <a:avLst/>
          <a:gdLst/>
          <a:ahLst/>
          <a:cxnLst/>
          <a:rect l="0" t="0" r="0" b="0"/>
          <a:pathLst>
            <a:path>
              <a:moveTo>
                <a:pt x="0" y="0"/>
              </a:moveTo>
              <a:lnTo>
                <a:pt x="0" y="1023416"/>
              </a:lnTo>
              <a:lnTo>
                <a:pt x="1007273" y="10234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31D540-B432-4A1B-8148-697A318DB4F7}">
      <dsp:nvSpPr>
        <dsp:cNvPr id="0" name=""/>
        <dsp:cNvSpPr/>
      </dsp:nvSpPr>
      <dsp:spPr>
        <a:xfrm>
          <a:off x="2346358" y="1896405"/>
          <a:ext cx="8175755" cy="504055"/>
        </a:xfrm>
        <a:prstGeom prst="roundRect">
          <a:avLst>
            <a:gd name="adj" fmla="val 10000"/>
          </a:avLst>
        </a:prstGeom>
        <a:solidFill>
          <a:srgbClr val="FFFF00">
            <a:alpha val="90000"/>
          </a:srgb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tr-TR" sz="3200" b="1" kern="1200" dirty="0">
              <a:solidFill>
                <a:srgbClr val="002060"/>
              </a:solidFill>
            </a:rPr>
            <a:t> Sponsorluk Harcamaları</a:t>
          </a:r>
        </a:p>
      </dsp:txBody>
      <dsp:txXfrm>
        <a:off x="2361121" y="1911168"/>
        <a:ext cx="8146229" cy="474529"/>
      </dsp:txXfrm>
    </dsp:sp>
    <dsp:sp modelId="{271D10C6-6889-4E79-8C3F-9775248D8B5A}">
      <dsp:nvSpPr>
        <dsp:cNvPr id="0" name=""/>
        <dsp:cNvSpPr/>
      </dsp:nvSpPr>
      <dsp:spPr>
        <a:xfrm>
          <a:off x="1339084" y="1125016"/>
          <a:ext cx="1007273" cy="1665421"/>
        </a:xfrm>
        <a:custGeom>
          <a:avLst/>
          <a:gdLst/>
          <a:ahLst/>
          <a:cxnLst/>
          <a:rect l="0" t="0" r="0" b="0"/>
          <a:pathLst>
            <a:path>
              <a:moveTo>
                <a:pt x="0" y="0"/>
              </a:moveTo>
              <a:lnTo>
                <a:pt x="0" y="1665421"/>
              </a:lnTo>
              <a:lnTo>
                <a:pt x="1007273" y="16654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BBD60B-B8EB-48B1-B768-74A4FC64205A}">
      <dsp:nvSpPr>
        <dsp:cNvPr id="0" name=""/>
        <dsp:cNvSpPr/>
      </dsp:nvSpPr>
      <dsp:spPr>
        <a:xfrm>
          <a:off x="2346358" y="2534127"/>
          <a:ext cx="8285486" cy="512621"/>
        </a:xfrm>
        <a:prstGeom prst="roundRect">
          <a:avLst>
            <a:gd name="adj" fmla="val 10000"/>
          </a:avLst>
        </a:prstGeom>
        <a:solidFill>
          <a:srgbClr val="92D050">
            <a:alpha val="90000"/>
          </a:srgb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tr-TR" sz="3200" b="1" kern="1200" dirty="0">
              <a:solidFill>
                <a:srgbClr val="002060"/>
              </a:solidFill>
            </a:rPr>
            <a:t> Bağış ve Yardımlar</a:t>
          </a:r>
        </a:p>
      </dsp:txBody>
      <dsp:txXfrm>
        <a:off x="2361372" y="2549141"/>
        <a:ext cx="8255458" cy="482593"/>
      </dsp:txXfrm>
    </dsp:sp>
    <dsp:sp modelId="{BB3923E4-CD09-477E-904E-40BE2B89CB8A}">
      <dsp:nvSpPr>
        <dsp:cNvPr id="0" name=""/>
        <dsp:cNvSpPr/>
      </dsp:nvSpPr>
      <dsp:spPr>
        <a:xfrm>
          <a:off x="1339084" y="1125016"/>
          <a:ext cx="1007273" cy="2311709"/>
        </a:xfrm>
        <a:custGeom>
          <a:avLst/>
          <a:gdLst/>
          <a:ahLst/>
          <a:cxnLst/>
          <a:rect l="0" t="0" r="0" b="0"/>
          <a:pathLst>
            <a:path>
              <a:moveTo>
                <a:pt x="0" y="0"/>
              </a:moveTo>
              <a:lnTo>
                <a:pt x="0" y="2311709"/>
              </a:lnTo>
              <a:lnTo>
                <a:pt x="1007273" y="23117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4C110B-33BD-4770-A00A-75B4D5BAF7DB}">
      <dsp:nvSpPr>
        <dsp:cNvPr id="0" name=""/>
        <dsp:cNvSpPr/>
      </dsp:nvSpPr>
      <dsp:spPr>
        <a:xfrm>
          <a:off x="2346358" y="3180415"/>
          <a:ext cx="8285486" cy="512621"/>
        </a:xfrm>
        <a:prstGeom prst="roundRect">
          <a:avLst>
            <a:gd name="adj" fmla="val 10000"/>
          </a:avLst>
        </a:prstGeom>
        <a:solidFill>
          <a:srgbClr val="00B0F0">
            <a:alpha val="90000"/>
          </a:srgb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tr-TR" sz="3200" b="1" kern="1200" dirty="0">
              <a:solidFill>
                <a:srgbClr val="002060"/>
              </a:solidFill>
            </a:rPr>
            <a:t> Girişim Sermayesi Fonu</a:t>
          </a:r>
        </a:p>
      </dsp:txBody>
      <dsp:txXfrm>
        <a:off x="2361372" y="3195429"/>
        <a:ext cx="8255458" cy="482593"/>
      </dsp:txXfrm>
    </dsp:sp>
    <dsp:sp modelId="{869D966F-DB2F-44BA-AA8C-AFDED982CB76}">
      <dsp:nvSpPr>
        <dsp:cNvPr id="0" name=""/>
        <dsp:cNvSpPr/>
      </dsp:nvSpPr>
      <dsp:spPr>
        <a:xfrm>
          <a:off x="1339084" y="1125016"/>
          <a:ext cx="1007273" cy="2957997"/>
        </a:xfrm>
        <a:custGeom>
          <a:avLst/>
          <a:gdLst/>
          <a:ahLst/>
          <a:cxnLst/>
          <a:rect l="0" t="0" r="0" b="0"/>
          <a:pathLst>
            <a:path>
              <a:moveTo>
                <a:pt x="0" y="0"/>
              </a:moveTo>
              <a:lnTo>
                <a:pt x="0" y="2957997"/>
              </a:lnTo>
              <a:lnTo>
                <a:pt x="1007273" y="29579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D97236-E94D-455F-9A66-083A99946422}">
      <dsp:nvSpPr>
        <dsp:cNvPr id="0" name=""/>
        <dsp:cNvSpPr/>
      </dsp:nvSpPr>
      <dsp:spPr>
        <a:xfrm>
          <a:off x="2346358" y="3826703"/>
          <a:ext cx="8285486" cy="512621"/>
        </a:xfrm>
        <a:prstGeom prst="roundRect">
          <a:avLst>
            <a:gd name="adj" fmla="val 10000"/>
          </a:avLst>
        </a:prstGeom>
        <a:solidFill>
          <a:schemeClr val="accent4">
            <a:lumMod val="60000"/>
            <a:lumOff val="40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tr-TR" sz="3200" b="1" kern="1200" dirty="0">
              <a:solidFill>
                <a:srgbClr val="002060"/>
              </a:solidFill>
            </a:rPr>
            <a:t> Hizmet İhracı İndirimi </a:t>
          </a:r>
        </a:p>
      </dsp:txBody>
      <dsp:txXfrm>
        <a:off x="2361372" y="3841717"/>
        <a:ext cx="8255458" cy="482593"/>
      </dsp:txXfrm>
    </dsp:sp>
    <dsp:sp modelId="{028F7355-F12E-4999-A066-68330BA33531}">
      <dsp:nvSpPr>
        <dsp:cNvPr id="0" name=""/>
        <dsp:cNvSpPr/>
      </dsp:nvSpPr>
      <dsp:spPr>
        <a:xfrm>
          <a:off x="1339084" y="1125016"/>
          <a:ext cx="1007273" cy="3604285"/>
        </a:xfrm>
        <a:custGeom>
          <a:avLst/>
          <a:gdLst/>
          <a:ahLst/>
          <a:cxnLst/>
          <a:rect l="0" t="0" r="0" b="0"/>
          <a:pathLst>
            <a:path>
              <a:moveTo>
                <a:pt x="0" y="0"/>
              </a:moveTo>
              <a:lnTo>
                <a:pt x="0" y="3604285"/>
              </a:lnTo>
              <a:lnTo>
                <a:pt x="1007273" y="36042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4FE787-A443-4C2A-82C6-DD7AB003CAED}">
      <dsp:nvSpPr>
        <dsp:cNvPr id="0" name=""/>
        <dsp:cNvSpPr/>
      </dsp:nvSpPr>
      <dsp:spPr>
        <a:xfrm>
          <a:off x="2346358" y="4472991"/>
          <a:ext cx="8285486" cy="512621"/>
        </a:xfrm>
        <a:prstGeom prst="roundRect">
          <a:avLst>
            <a:gd name="adj" fmla="val 10000"/>
          </a:avLst>
        </a:prstGeom>
        <a:solidFill>
          <a:schemeClr val="accent6">
            <a:lumMod val="75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tr-TR" sz="3200" b="1" kern="1200" dirty="0">
              <a:solidFill>
                <a:srgbClr val="002060"/>
              </a:solidFill>
            </a:rPr>
            <a:t> Korumalı</a:t>
          </a:r>
          <a:r>
            <a:rPr lang="tr-TR" sz="2900" b="1" kern="1200" dirty="0"/>
            <a:t> </a:t>
          </a:r>
          <a:r>
            <a:rPr lang="tr-TR" sz="3200" b="1" kern="1200" dirty="0">
              <a:solidFill>
                <a:srgbClr val="002060"/>
              </a:solidFill>
            </a:rPr>
            <a:t>İşyeri</a:t>
          </a:r>
        </a:p>
      </dsp:txBody>
      <dsp:txXfrm>
        <a:off x="2361372" y="4488005"/>
        <a:ext cx="8255458" cy="482593"/>
      </dsp:txXfrm>
    </dsp:sp>
    <dsp:sp modelId="{C8A2C0B0-F373-4BC5-BB9F-D0A642FA5414}">
      <dsp:nvSpPr>
        <dsp:cNvPr id="0" name=""/>
        <dsp:cNvSpPr/>
      </dsp:nvSpPr>
      <dsp:spPr>
        <a:xfrm>
          <a:off x="1339084" y="1125016"/>
          <a:ext cx="1007273" cy="4372366"/>
        </a:xfrm>
        <a:custGeom>
          <a:avLst/>
          <a:gdLst/>
          <a:ahLst/>
          <a:cxnLst/>
          <a:rect l="0" t="0" r="0" b="0"/>
          <a:pathLst>
            <a:path>
              <a:moveTo>
                <a:pt x="0" y="0"/>
              </a:moveTo>
              <a:lnTo>
                <a:pt x="0" y="4372366"/>
              </a:lnTo>
              <a:lnTo>
                <a:pt x="1007273" y="43723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AFCB92-76AD-458D-BE89-0BD5874110BB}">
      <dsp:nvSpPr>
        <dsp:cNvPr id="0" name=""/>
        <dsp:cNvSpPr/>
      </dsp:nvSpPr>
      <dsp:spPr>
        <a:xfrm>
          <a:off x="2346358" y="5119278"/>
          <a:ext cx="8285486" cy="756209"/>
        </a:xfrm>
        <a:prstGeom prst="roundRect">
          <a:avLst>
            <a:gd name="adj" fmla="val 10000"/>
          </a:avLst>
        </a:prstGeom>
        <a:solidFill>
          <a:srgbClr val="7030A0">
            <a:alpha val="90000"/>
          </a:srgb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tr-TR" altLang="tr-TR" sz="2800" b="1" kern="1200" dirty="0">
              <a:solidFill>
                <a:schemeClr val="bg1"/>
              </a:solidFill>
            </a:rPr>
            <a:t> Nakdi Sermaye Artışından Kaynaklanan Faiz İndirimi </a:t>
          </a:r>
          <a:endParaRPr lang="tr-TR" sz="2800" b="1" kern="1200" dirty="0">
            <a:solidFill>
              <a:schemeClr val="bg1"/>
            </a:solidFill>
          </a:endParaRPr>
        </a:p>
      </dsp:txBody>
      <dsp:txXfrm>
        <a:off x="2368507" y="5141427"/>
        <a:ext cx="8241188" cy="711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349BF-DF1E-45E7-AE53-3BA110CD53FB}">
      <dsp:nvSpPr>
        <dsp:cNvPr id="0" name=""/>
        <dsp:cNvSpPr/>
      </dsp:nvSpPr>
      <dsp:spPr>
        <a:xfrm>
          <a:off x="6990801" y="3434341"/>
          <a:ext cx="1388823" cy="1991326"/>
        </a:xfrm>
        <a:custGeom>
          <a:avLst/>
          <a:gdLst/>
          <a:ahLst/>
          <a:cxnLst/>
          <a:rect l="0" t="0" r="0" b="0"/>
          <a:pathLst>
            <a:path>
              <a:moveTo>
                <a:pt x="0" y="0"/>
              </a:moveTo>
              <a:lnTo>
                <a:pt x="0" y="1991326"/>
              </a:lnTo>
              <a:lnTo>
                <a:pt x="1388823" y="1991326"/>
              </a:lnTo>
            </a:path>
          </a:pathLst>
        </a:custGeom>
        <a:noFill/>
        <a:ln w="12700" cap="flat" cmpd="sng" algn="ctr">
          <a:noFill/>
          <a:prstDash val="solid"/>
          <a:miter lim="800000"/>
        </a:ln>
        <a:effectLst>
          <a:outerShdw blurRad="149987" dist="250190" dir="8460000" algn="ctr" rotWithShape="0">
            <a:srgbClr val="000000">
              <a:alpha val="28000"/>
            </a:srgbClr>
          </a:outerShdw>
        </a:effectLst>
      </dsp:spPr>
      <dsp:style>
        <a:lnRef idx="2">
          <a:scrgbClr r="0" g="0" b="0"/>
        </a:lnRef>
        <a:fillRef idx="0">
          <a:scrgbClr r="0" g="0" b="0"/>
        </a:fillRef>
        <a:effectRef idx="0">
          <a:scrgbClr r="0" g="0" b="0"/>
        </a:effectRef>
        <a:fontRef idx="minor"/>
      </dsp:style>
    </dsp:sp>
    <dsp:sp modelId="{B77F2D68-D043-4AD9-9140-22035DC71C1B}">
      <dsp:nvSpPr>
        <dsp:cNvPr id="0" name=""/>
        <dsp:cNvSpPr/>
      </dsp:nvSpPr>
      <dsp:spPr>
        <a:xfrm>
          <a:off x="6990801" y="3434341"/>
          <a:ext cx="1388823" cy="759080"/>
        </a:xfrm>
        <a:custGeom>
          <a:avLst/>
          <a:gdLst/>
          <a:ahLst/>
          <a:cxnLst/>
          <a:rect l="0" t="0" r="0" b="0"/>
          <a:pathLst>
            <a:path>
              <a:moveTo>
                <a:pt x="0" y="0"/>
              </a:moveTo>
              <a:lnTo>
                <a:pt x="0" y="759080"/>
              </a:lnTo>
              <a:lnTo>
                <a:pt x="1388823" y="759080"/>
              </a:lnTo>
            </a:path>
          </a:pathLst>
        </a:custGeom>
        <a:noFill/>
        <a:ln w="12700" cap="flat" cmpd="sng" algn="ctr">
          <a:noFill/>
          <a:prstDash val="solid"/>
          <a:miter lim="800000"/>
        </a:ln>
        <a:effectLst>
          <a:outerShdw blurRad="149987" dist="250190" dir="8460000" algn="ctr" rotWithShape="0">
            <a:srgbClr val="000000">
              <a:alpha val="28000"/>
            </a:srgbClr>
          </a:outerShdw>
        </a:effectLst>
      </dsp:spPr>
      <dsp:style>
        <a:lnRef idx="2">
          <a:scrgbClr r="0" g="0" b="0"/>
        </a:lnRef>
        <a:fillRef idx="0">
          <a:scrgbClr r="0" g="0" b="0"/>
        </a:fillRef>
        <a:effectRef idx="0">
          <a:scrgbClr r="0" g="0" b="0"/>
        </a:effectRef>
        <a:fontRef idx="minor"/>
      </dsp:style>
    </dsp:sp>
    <dsp:sp modelId="{93BBF64C-3468-4415-BA1D-FF88D5DEB93A}">
      <dsp:nvSpPr>
        <dsp:cNvPr id="0" name=""/>
        <dsp:cNvSpPr/>
      </dsp:nvSpPr>
      <dsp:spPr>
        <a:xfrm>
          <a:off x="5756148" y="1235693"/>
          <a:ext cx="3244206" cy="403742"/>
        </a:xfrm>
        <a:custGeom>
          <a:avLst/>
          <a:gdLst/>
          <a:ahLst/>
          <a:cxnLst/>
          <a:rect l="0" t="0" r="0" b="0"/>
          <a:pathLst>
            <a:path>
              <a:moveTo>
                <a:pt x="0" y="0"/>
              </a:moveTo>
              <a:lnTo>
                <a:pt x="0" y="221509"/>
              </a:lnTo>
              <a:lnTo>
                <a:pt x="3244206" y="221509"/>
              </a:lnTo>
              <a:lnTo>
                <a:pt x="3244206" y="403742"/>
              </a:lnTo>
            </a:path>
          </a:pathLst>
        </a:custGeom>
        <a:noFill/>
        <a:ln w="12700" cap="flat" cmpd="sng" algn="ctr">
          <a:noFill/>
          <a:prstDash val="solid"/>
          <a:miter lim="800000"/>
        </a:ln>
        <a:effectLst>
          <a:outerShdw blurRad="149987" dist="250190" dir="8460000" algn="ctr" rotWithShape="0">
            <a:srgbClr val="000000">
              <a:alpha val="28000"/>
            </a:srgbClr>
          </a:outerShdw>
        </a:effectLst>
      </dsp:spPr>
      <dsp:style>
        <a:lnRef idx="2">
          <a:scrgbClr r="0" g="0" b="0"/>
        </a:lnRef>
        <a:fillRef idx="0">
          <a:scrgbClr r="0" g="0" b="0"/>
        </a:fillRef>
        <a:effectRef idx="0">
          <a:scrgbClr r="0" g="0" b="0"/>
        </a:effectRef>
        <a:fontRef idx="minor"/>
      </dsp:style>
    </dsp:sp>
    <dsp:sp modelId="{A30C6516-5823-490E-8399-3E53842BD72C}">
      <dsp:nvSpPr>
        <dsp:cNvPr id="0" name=""/>
        <dsp:cNvSpPr/>
      </dsp:nvSpPr>
      <dsp:spPr>
        <a:xfrm>
          <a:off x="2502238" y="1235693"/>
          <a:ext cx="3253909" cy="382759"/>
        </a:xfrm>
        <a:custGeom>
          <a:avLst/>
          <a:gdLst/>
          <a:ahLst/>
          <a:cxnLst/>
          <a:rect l="0" t="0" r="0" b="0"/>
          <a:pathLst>
            <a:path>
              <a:moveTo>
                <a:pt x="3253909" y="0"/>
              </a:moveTo>
              <a:lnTo>
                <a:pt x="3253909" y="200526"/>
              </a:lnTo>
              <a:lnTo>
                <a:pt x="0" y="200526"/>
              </a:lnTo>
              <a:lnTo>
                <a:pt x="0" y="382759"/>
              </a:lnTo>
            </a:path>
          </a:pathLst>
        </a:custGeom>
        <a:noFill/>
        <a:ln w="12700" cap="flat" cmpd="sng" algn="ctr">
          <a:noFill/>
          <a:prstDash val="solid"/>
          <a:miter lim="800000"/>
        </a:ln>
        <a:effectLst>
          <a:outerShdw blurRad="149987" dist="250190" dir="8460000" algn="ctr" rotWithShape="0">
            <a:srgbClr val="000000">
              <a:alpha val="28000"/>
            </a:srgbClr>
          </a:outerShdw>
        </a:effectLst>
      </dsp:spPr>
      <dsp:style>
        <a:lnRef idx="2">
          <a:scrgbClr r="0" g="0" b="0"/>
        </a:lnRef>
        <a:fillRef idx="0">
          <a:scrgbClr r="0" g="0" b="0"/>
        </a:fillRef>
        <a:effectRef idx="0">
          <a:scrgbClr r="0" g="0" b="0"/>
        </a:effectRef>
        <a:fontRef idx="minor"/>
      </dsp:style>
    </dsp:sp>
    <dsp:sp modelId="{D754D52D-5FBD-4B52-B92B-54BB1A03FA0D}">
      <dsp:nvSpPr>
        <dsp:cNvPr id="0" name=""/>
        <dsp:cNvSpPr/>
      </dsp:nvSpPr>
      <dsp:spPr>
        <a:xfrm>
          <a:off x="1298447" y="1747"/>
          <a:ext cx="8915401" cy="1233946"/>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tr-TR" sz="4800" b="1" kern="1200" dirty="0"/>
            <a:t>ASGARİ KURUMLAR VERGİSİ</a:t>
          </a:r>
        </a:p>
      </dsp:txBody>
      <dsp:txXfrm>
        <a:off x="1298447" y="1747"/>
        <a:ext cx="8915401" cy="1233946"/>
      </dsp:txXfrm>
    </dsp:sp>
    <dsp:sp modelId="{FD65F7FA-4A1C-4EAA-A4FB-A1C99E7A5916}">
      <dsp:nvSpPr>
        <dsp:cNvPr id="0" name=""/>
        <dsp:cNvSpPr/>
      </dsp:nvSpPr>
      <dsp:spPr>
        <a:xfrm>
          <a:off x="121791" y="1618453"/>
          <a:ext cx="4760894" cy="1794904"/>
        </a:xfrm>
        <a:prstGeom prst="rect">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b="1" kern="1200" dirty="0"/>
            <a:t>YURT İÇİ ASGARİ KURUMLAR VERGİSİ </a:t>
          </a:r>
        </a:p>
        <a:p>
          <a:pPr marL="0" lvl="0" indent="0" algn="ctr" defTabSz="1244600">
            <a:lnSpc>
              <a:spcPct val="90000"/>
            </a:lnSpc>
            <a:spcBef>
              <a:spcPct val="0"/>
            </a:spcBef>
            <a:spcAft>
              <a:spcPct val="35000"/>
            </a:spcAft>
            <a:buNone/>
          </a:pPr>
          <a:r>
            <a:rPr lang="tr-TR" sz="2800" b="1" kern="1200" dirty="0"/>
            <a:t>(KVK Md. 32/C)</a:t>
          </a:r>
        </a:p>
      </dsp:txBody>
      <dsp:txXfrm>
        <a:off x="121791" y="1618453"/>
        <a:ext cx="4760894" cy="1794904"/>
      </dsp:txXfrm>
    </dsp:sp>
    <dsp:sp modelId="{3A3A62BA-9888-438D-8FDD-7FB3A97E2BB5}">
      <dsp:nvSpPr>
        <dsp:cNvPr id="0" name=""/>
        <dsp:cNvSpPr/>
      </dsp:nvSpPr>
      <dsp:spPr>
        <a:xfrm>
          <a:off x="6488412" y="1639436"/>
          <a:ext cx="5023883" cy="1794904"/>
        </a:xfrm>
        <a:prstGeom prst="rect">
          <a:avLst/>
        </a:prstGeom>
        <a:solidFill>
          <a:schemeClr val="accent6">
            <a:lumMod val="50000"/>
          </a:schemeClr>
        </a:solidFill>
        <a:ln w="12700" cap="flat" cmpd="sng" algn="ctr">
          <a:noFill/>
          <a:prstDash val="solid"/>
          <a:miter lim="800000"/>
        </a:ln>
        <a:effectLst>
          <a:outerShdw blurRad="149987" dist="250190" dir="8460000" algn="ctr" rotWithShape="0">
            <a:srgbClr val="000000">
              <a:alpha val="2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b="1" i="0" kern="1200" dirty="0"/>
            <a:t>YEREL VE KÜRESEL ASGARİ TAMAMLAYICI KURUMLAR VERGİSİ</a:t>
          </a:r>
        </a:p>
        <a:p>
          <a:pPr marL="0" lvl="0" indent="0" algn="ctr" defTabSz="1244600">
            <a:lnSpc>
              <a:spcPct val="90000"/>
            </a:lnSpc>
            <a:spcBef>
              <a:spcPct val="0"/>
            </a:spcBef>
            <a:spcAft>
              <a:spcPct val="35000"/>
            </a:spcAft>
            <a:buNone/>
          </a:pPr>
          <a:r>
            <a:rPr lang="tr-TR" sz="2800" b="1" i="0" kern="1200" dirty="0"/>
            <a:t>(KVK Ek Md. 1-13)</a:t>
          </a:r>
          <a:endParaRPr lang="tr-TR" sz="2800" b="1" kern="1200" dirty="0"/>
        </a:p>
      </dsp:txBody>
      <dsp:txXfrm>
        <a:off x="6488412" y="1639436"/>
        <a:ext cx="5023883" cy="1794904"/>
      </dsp:txXfrm>
    </dsp:sp>
    <dsp:sp modelId="{1C23460F-FD53-4A7C-B875-49CFD45DD5B9}">
      <dsp:nvSpPr>
        <dsp:cNvPr id="0" name=""/>
        <dsp:cNvSpPr/>
      </dsp:nvSpPr>
      <dsp:spPr>
        <a:xfrm>
          <a:off x="8379625" y="3759532"/>
          <a:ext cx="2756828" cy="867778"/>
        </a:xfrm>
        <a:prstGeom prst="rect">
          <a:avLst/>
        </a:prstGeom>
        <a:solidFill>
          <a:schemeClr val="accent6">
            <a:lumMod val="75000"/>
          </a:schemeClr>
        </a:solidFill>
        <a:ln w="12700" cap="flat" cmpd="sng" algn="ctr">
          <a:noFill/>
          <a:prstDash val="solid"/>
          <a:miter lim="800000"/>
        </a:ln>
        <a:effectLst>
          <a:outerShdw blurRad="149987" dist="250190" dir="8460000" algn="ctr" rotWithShape="0">
            <a:srgbClr val="000000">
              <a:alpha val="2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1422400">
            <a:lnSpc>
              <a:spcPct val="90000"/>
            </a:lnSpc>
            <a:spcBef>
              <a:spcPct val="0"/>
            </a:spcBef>
            <a:spcAft>
              <a:spcPct val="35000"/>
            </a:spcAft>
            <a:buNone/>
          </a:pPr>
          <a:r>
            <a:rPr lang="tr-TR" sz="3200" b="1" kern="1200" dirty="0"/>
            <a:t>  Yerel</a:t>
          </a:r>
          <a:r>
            <a:rPr lang="tr-TR" sz="2800" kern="1200" dirty="0"/>
            <a:t> A.T.K.V.</a:t>
          </a:r>
        </a:p>
      </dsp:txBody>
      <dsp:txXfrm>
        <a:off x="8379625" y="3759532"/>
        <a:ext cx="2756828" cy="867778"/>
      </dsp:txXfrm>
    </dsp:sp>
    <dsp:sp modelId="{A072EE1E-7EC0-48E3-8B9E-CA3BA4271A74}">
      <dsp:nvSpPr>
        <dsp:cNvPr id="0" name=""/>
        <dsp:cNvSpPr/>
      </dsp:nvSpPr>
      <dsp:spPr>
        <a:xfrm>
          <a:off x="8379625" y="4991778"/>
          <a:ext cx="2756828" cy="867778"/>
        </a:xfrm>
        <a:prstGeom prst="rect">
          <a:avLst/>
        </a:prstGeom>
        <a:solidFill>
          <a:schemeClr val="accent6">
            <a:lumMod val="75000"/>
          </a:schemeClr>
        </a:solidFill>
        <a:ln w="12700" cap="flat" cmpd="sng" algn="ctr">
          <a:noFill/>
          <a:prstDash val="solid"/>
          <a:miter lim="800000"/>
        </a:ln>
        <a:effectLst>
          <a:outerShdw blurRad="149987" dist="250190" dir="8460000" algn="ctr" rotWithShape="0">
            <a:srgbClr val="000000">
              <a:alpha val="28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1422400">
            <a:lnSpc>
              <a:spcPct val="90000"/>
            </a:lnSpc>
            <a:spcBef>
              <a:spcPct val="0"/>
            </a:spcBef>
            <a:spcAft>
              <a:spcPct val="35000"/>
            </a:spcAft>
            <a:buNone/>
          </a:pPr>
          <a:r>
            <a:rPr lang="tr-TR" sz="3200" b="1" kern="1200" dirty="0"/>
            <a:t>  Küresel</a:t>
          </a:r>
          <a:r>
            <a:rPr lang="tr-TR" sz="2800" kern="1200" dirty="0"/>
            <a:t> A.T.K.V.</a:t>
          </a:r>
        </a:p>
      </dsp:txBody>
      <dsp:txXfrm>
        <a:off x="8379625" y="4991778"/>
        <a:ext cx="2756828" cy="86777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F20C5-592A-4F4C-80B8-ED0F55E95CCC}" type="datetimeFigureOut">
              <a:rPr lang="tr-TR" smtClean="0"/>
              <a:t>1.04.2026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DF3D4-FD15-4017-9BE8-739A08F1F248}" type="slidenum">
              <a:rPr lang="tr-TR" smtClean="0"/>
              <a:t>‹#›</a:t>
            </a:fld>
            <a:endParaRPr lang="tr-TR"/>
          </a:p>
        </p:txBody>
      </p:sp>
    </p:spTree>
    <p:extLst>
      <p:ext uri="{BB962C8B-B14F-4D97-AF65-F5344CB8AC3E}">
        <p14:creationId xmlns:p14="http://schemas.microsoft.com/office/powerpoint/2010/main" val="586480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0AA26-32BB-442A-8E36-01A1B3FA1E78}" type="slidenum">
              <a:rPr lang="tr-TR" smtClean="0"/>
              <a:t>7</a:t>
            </a:fld>
            <a:endParaRPr lang="tr-TR"/>
          </a:p>
        </p:txBody>
      </p:sp>
    </p:spTree>
    <p:extLst>
      <p:ext uri="{BB962C8B-B14F-4D97-AF65-F5344CB8AC3E}">
        <p14:creationId xmlns:p14="http://schemas.microsoft.com/office/powerpoint/2010/main" val="281881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940AA26-32BB-442A-8E36-01A1B3FA1E78}" type="slidenum">
              <a:rPr lang="tr-TR" smtClean="0"/>
              <a:t>8</a:t>
            </a:fld>
            <a:endParaRPr lang="tr-TR"/>
          </a:p>
        </p:txBody>
      </p:sp>
    </p:spTree>
    <p:extLst>
      <p:ext uri="{BB962C8B-B14F-4D97-AF65-F5344CB8AC3E}">
        <p14:creationId xmlns:p14="http://schemas.microsoft.com/office/powerpoint/2010/main" val="55018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6E3F22B-A4AB-4A28-9F04-AB910F081F56}" type="slidenum">
              <a:rPr lang="tr-TR" smtClean="0"/>
              <a:pPr/>
              <a:t>16</a:t>
            </a:fld>
            <a:endParaRPr lang="tr-TR" dirty="0"/>
          </a:p>
        </p:txBody>
      </p:sp>
    </p:spTree>
    <p:extLst>
      <p:ext uri="{BB962C8B-B14F-4D97-AF65-F5344CB8AC3E}">
        <p14:creationId xmlns:p14="http://schemas.microsoft.com/office/powerpoint/2010/main" val="113613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F1F2A60-D3D2-4B2F-B822-CB9937231F2D}" type="slidenum">
              <a:rPr lang="tr-TR" smtClean="0"/>
              <a:t>52</a:t>
            </a:fld>
            <a:endParaRPr lang="tr-TR"/>
          </a:p>
        </p:txBody>
      </p:sp>
    </p:spTree>
    <p:extLst>
      <p:ext uri="{BB962C8B-B14F-4D97-AF65-F5344CB8AC3E}">
        <p14:creationId xmlns:p14="http://schemas.microsoft.com/office/powerpoint/2010/main" val="3390365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6822BE-21CF-0088-B256-366D2010036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F941083-9F20-DE24-A945-C53964B8BA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75398A0-1D9E-4806-BEFD-B520943C8B14}"/>
              </a:ext>
            </a:extLst>
          </p:cNvPr>
          <p:cNvSpPr>
            <a:spLocks noGrp="1"/>
          </p:cNvSpPr>
          <p:nvPr>
            <p:ph type="dt" sz="half" idx="10"/>
          </p:nvPr>
        </p:nvSpPr>
        <p:spPr/>
        <p:txBody>
          <a:bodyPr/>
          <a:lstStyle/>
          <a:p>
            <a:fld id="{6779A482-2C7E-4276-85BF-F80F0D800D12}" type="datetimeFigureOut">
              <a:rPr lang="tr-TR" smtClean="0"/>
              <a:t>1.04.2026</a:t>
            </a:fld>
            <a:endParaRPr lang="tr-TR"/>
          </a:p>
        </p:txBody>
      </p:sp>
      <p:sp>
        <p:nvSpPr>
          <p:cNvPr id="5" name="Alt Bilgi Yer Tutucusu 4">
            <a:extLst>
              <a:ext uri="{FF2B5EF4-FFF2-40B4-BE49-F238E27FC236}">
                <a16:creationId xmlns:a16="http://schemas.microsoft.com/office/drawing/2014/main" id="{2047B66C-BF82-D308-E448-7529523E6D8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E82C0D5-1BB0-6C76-3512-A0A1132CB768}"/>
              </a:ext>
            </a:extLst>
          </p:cNvPr>
          <p:cNvSpPr>
            <a:spLocks noGrp="1"/>
          </p:cNvSpPr>
          <p:nvPr>
            <p:ph type="sldNum" sz="quarter" idx="12"/>
          </p:nvPr>
        </p:nvSpPr>
        <p:spPr/>
        <p:txBody>
          <a:bodyPr/>
          <a:lstStyle/>
          <a:p>
            <a:fld id="{BBA361AF-DEC5-491C-9319-1CC0437B4067}" type="slidenum">
              <a:rPr lang="tr-TR" smtClean="0"/>
              <a:t>‹#›</a:t>
            </a:fld>
            <a:endParaRPr lang="tr-TR"/>
          </a:p>
        </p:txBody>
      </p:sp>
    </p:spTree>
    <p:extLst>
      <p:ext uri="{BB962C8B-B14F-4D97-AF65-F5344CB8AC3E}">
        <p14:creationId xmlns:p14="http://schemas.microsoft.com/office/powerpoint/2010/main" val="163613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465F45-213F-8A1D-8AC1-44BF1115AEC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7621522-F9FA-0A22-7B3F-2867C70C10A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2424551-00B3-2804-CCA3-B64EF4EBC0DF}"/>
              </a:ext>
            </a:extLst>
          </p:cNvPr>
          <p:cNvSpPr>
            <a:spLocks noGrp="1"/>
          </p:cNvSpPr>
          <p:nvPr>
            <p:ph type="dt" sz="half" idx="10"/>
          </p:nvPr>
        </p:nvSpPr>
        <p:spPr/>
        <p:txBody>
          <a:bodyPr/>
          <a:lstStyle/>
          <a:p>
            <a:fld id="{6779A482-2C7E-4276-85BF-F80F0D800D12}" type="datetimeFigureOut">
              <a:rPr lang="tr-TR" smtClean="0"/>
              <a:t>1.04.2026</a:t>
            </a:fld>
            <a:endParaRPr lang="tr-TR"/>
          </a:p>
        </p:txBody>
      </p:sp>
      <p:sp>
        <p:nvSpPr>
          <p:cNvPr id="5" name="Alt Bilgi Yer Tutucusu 4">
            <a:extLst>
              <a:ext uri="{FF2B5EF4-FFF2-40B4-BE49-F238E27FC236}">
                <a16:creationId xmlns:a16="http://schemas.microsoft.com/office/drawing/2014/main" id="{C5FF1E23-6E1F-7CE5-7266-145CAC903C5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2426585-590E-5A18-34D2-F5BDABA1DC89}"/>
              </a:ext>
            </a:extLst>
          </p:cNvPr>
          <p:cNvSpPr>
            <a:spLocks noGrp="1"/>
          </p:cNvSpPr>
          <p:nvPr>
            <p:ph type="sldNum" sz="quarter" idx="12"/>
          </p:nvPr>
        </p:nvSpPr>
        <p:spPr/>
        <p:txBody>
          <a:bodyPr/>
          <a:lstStyle/>
          <a:p>
            <a:fld id="{BBA361AF-DEC5-491C-9319-1CC0437B4067}" type="slidenum">
              <a:rPr lang="tr-TR" smtClean="0"/>
              <a:t>‹#›</a:t>
            </a:fld>
            <a:endParaRPr lang="tr-TR"/>
          </a:p>
        </p:txBody>
      </p:sp>
    </p:spTree>
    <p:extLst>
      <p:ext uri="{BB962C8B-B14F-4D97-AF65-F5344CB8AC3E}">
        <p14:creationId xmlns:p14="http://schemas.microsoft.com/office/powerpoint/2010/main" val="350834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F791A1B-B8E4-731D-96A8-F35E1F3347C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3F6D4A3-711A-6992-A966-6449A53ACEC8}"/>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B4CECA-17EA-FB77-9875-173624FC8BA6}"/>
              </a:ext>
            </a:extLst>
          </p:cNvPr>
          <p:cNvSpPr>
            <a:spLocks noGrp="1"/>
          </p:cNvSpPr>
          <p:nvPr>
            <p:ph type="dt" sz="half" idx="10"/>
          </p:nvPr>
        </p:nvSpPr>
        <p:spPr/>
        <p:txBody>
          <a:bodyPr/>
          <a:lstStyle/>
          <a:p>
            <a:fld id="{6779A482-2C7E-4276-85BF-F80F0D800D12}" type="datetimeFigureOut">
              <a:rPr lang="tr-TR" smtClean="0"/>
              <a:t>1.04.2026</a:t>
            </a:fld>
            <a:endParaRPr lang="tr-TR"/>
          </a:p>
        </p:txBody>
      </p:sp>
      <p:sp>
        <p:nvSpPr>
          <p:cNvPr id="5" name="Alt Bilgi Yer Tutucusu 4">
            <a:extLst>
              <a:ext uri="{FF2B5EF4-FFF2-40B4-BE49-F238E27FC236}">
                <a16:creationId xmlns:a16="http://schemas.microsoft.com/office/drawing/2014/main" id="{E393F09F-099D-BDCE-35B4-AB7731CBE0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9788A59-3A4D-9F7A-EEB7-67288DC93A70}"/>
              </a:ext>
            </a:extLst>
          </p:cNvPr>
          <p:cNvSpPr>
            <a:spLocks noGrp="1"/>
          </p:cNvSpPr>
          <p:nvPr>
            <p:ph type="sldNum" sz="quarter" idx="12"/>
          </p:nvPr>
        </p:nvSpPr>
        <p:spPr/>
        <p:txBody>
          <a:bodyPr/>
          <a:lstStyle/>
          <a:p>
            <a:fld id="{BBA361AF-DEC5-491C-9319-1CC0437B4067}" type="slidenum">
              <a:rPr lang="tr-TR" smtClean="0"/>
              <a:t>‹#›</a:t>
            </a:fld>
            <a:endParaRPr lang="tr-TR"/>
          </a:p>
        </p:txBody>
      </p:sp>
    </p:spTree>
    <p:extLst>
      <p:ext uri="{BB962C8B-B14F-4D97-AF65-F5344CB8AC3E}">
        <p14:creationId xmlns:p14="http://schemas.microsoft.com/office/powerpoint/2010/main" val="107221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E50FA5-5843-27DE-E292-7E081499A55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91DC5FA-A6E8-992C-4290-0B9BDA729D1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9996CA9-AF48-7DCE-36CE-0CBFFAE0D652}"/>
              </a:ext>
            </a:extLst>
          </p:cNvPr>
          <p:cNvSpPr>
            <a:spLocks noGrp="1"/>
          </p:cNvSpPr>
          <p:nvPr>
            <p:ph type="dt" sz="half" idx="10"/>
          </p:nvPr>
        </p:nvSpPr>
        <p:spPr/>
        <p:txBody>
          <a:bodyPr/>
          <a:lstStyle/>
          <a:p>
            <a:fld id="{6779A482-2C7E-4276-85BF-F80F0D800D12}" type="datetimeFigureOut">
              <a:rPr lang="tr-TR" smtClean="0"/>
              <a:t>1.04.2026</a:t>
            </a:fld>
            <a:endParaRPr lang="tr-TR"/>
          </a:p>
        </p:txBody>
      </p:sp>
      <p:sp>
        <p:nvSpPr>
          <p:cNvPr id="5" name="Alt Bilgi Yer Tutucusu 4">
            <a:extLst>
              <a:ext uri="{FF2B5EF4-FFF2-40B4-BE49-F238E27FC236}">
                <a16:creationId xmlns:a16="http://schemas.microsoft.com/office/drawing/2014/main" id="{193965B0-FD8C-167A-0975-9CCBFA6EEB9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485D299-5D94-BE3F-B171-E1D8F40F3FAC}"/>
              </a:ext>
            </a:extLst>
          </p:cNvPr>
          <p:cNvSpPr>
            <a:spLocks noGrp="1"/>
          </p:cNvSpPr>
          <p:nvPr>
            <p:ph type="sldNum" sz="quarter" idx="12"/>
          </p:nvPr>
        </p:nvSpPr>
        <p:spPr/>
        <p:txBody>
          <a:bodyPr/>
          <a:lstStyle/>
          <a:p>
            <a:fld id="{BBA361AF-DEC5-491C-9319-1CC0437B4067}" type="slidenum">
              <a:rPr lang="tr-TR" smtClean="0"/>
              <a:t>‹#›</a:t>
            </a:fld>
            <a:endParaRPr lang="tr-TR"/>
          </a:p>
        </p:txBody>
      </p:sp>
    </p:spTree>
    <p:extLst>
      <p:ext uri="{BB962C8B-B14F-4D97-AF65-F5344CB8AC3E}">
        <p14:creationId xmlns:p14="http://schemas.microsoft.com/office/powerpoint/2010/main" val="348798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1CC2F0-105F-4ABD-D659-4646E1F2373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C1E8E9B-770B-F192-AFFA-BDEC5B4E2C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11DF105-C813-FADA-2DD5-5AF4E3C550E7}"/>
              </a:ext>
            </a:extLst>
          </p:cNvPr>
          <p:cNvSpPr>
            <a:spLocks noGrp="1"/>
          </p:cNvSpPr>
          <p:nvPr>
            <p:ph type="dt" sz="half" idx="10"/>
          </p:nvPr>
        </p:nvSpPr>
        <p:spPr/>
        <p:txBody>
          <a:bodyPr/>
          <a:lstStyle/>
          <a:p>
            <a:fld id="{6779A482-2C7E-4276-85BF-F80F0D800D12}" type="datetimeFigureOut">
              <a:rPr lang="tr-TR" smtClean="0"/>
              <a:t>1.04.2026</a:t>
            </a:fld>
            <a:endParaRPr lang="tr-TR"/>
          </a:p>
        </p:txBody>
      </p:sp>
      <p:sp>
        <p:nvSpPr>
          <p:cNvPr id="5" name="Alt Bilgi Yer Tutucusu 4">
            <a:extLst>
              <a:ext uri="{FF2B5EF4-FFF2-40B4-BE49-F238E27FC236}">
                <a16:creationId xmlns:a16="http://schemas.microsoft.com/office/drawing/2014/main" id="{8E64B31F-BD17-A8F9-6D55-2820AADCD71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CB2BD7B-3EDF-0990-DE8C-77E1EFD92C61}"/>
              </a:ext>
            </a:extLst>
          </p:cNvPr>
          <p:cNvSpPr>
            <a:spLocks noGrp="1"/>
          </p:cNvSpPr>
          <p:nvPr>
            <p:ph type="sldNum" sz="quarter" idx="12"/>
          </p:nvPr>
        </p:nvSpPr>
        <p:spPr/>
        <p:txBody>
          <a:bodyPr/>
          <a:lstStyle/>
          <a:p>
            <a:fld id="{BBA361AF-DEC5-491C-9319-1CC0437B4067}" type="slidenum">
              <a:rPr lang="tr-TR" smtClean="0"/>
              <a:t>‹#›</a:t>
            </a:fld>
            <a:endParaRPr lang="tr-TR"/>
          </a:p>
        </p:txBody>
      </p:sp>
    </p:spTree>
    <p:extLst>
      <p:ext uri="{BB962C8B-B14F-4D97-AF65-F5344CB8AC3E}">
        <p14:creationId xmlns:p14="http://schemas.microsoft.com/office/powerpoint/2010/main" val="272204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7D6265-9D41-7C95-1C2B-36DD29015B0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1501FB8-83C0-594A-43D4-DB081AFECDA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7F3DD8D-41F1-56C1-6643-9E0EA5F8D49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FB19CA1-E69E-118B-BD02-D7432621DA62}"/>
              </a:ext>
            </a:extLst>
          </p:cNvPr>
          <p:cNvSpPr>
            <a:spLocks noGrp="1"/>
          </p:cNvSpPr>
          <p:nvPr>
            <p:ph type="dt" sz="half" idx="10"/>
          </p:nvPr>
        </p:nvSpPr>
        <p:spPr/>
        <p:txBody>
          <a:bodyPr/>
          <a:lstStyle/>
          <a:p>
            <a:fld id="{6779A482-2C7E-4276-85BF-F80F0D800D12}" type="datetimeFigureOut">
              <a:rPr lang="tr-TR" smtClean="0"/>
              <a:t>1.04.2026</a:t>
            </a:fld>
            <a:endParaRPr lang="tr-TR"/>
          </a:p>
        </p:txBody>
      </p:sp>
      <p:sp>
        <p:nvSpPr>
          <p:cNvPr id="6" name="Alt Bilgi Yer Tutucusu 5">
            <a:extLst>
              <a:ext uri="{FF2B5EF4-FFF2-40B4-BE49-F238E27FC236}">
                <a16:creationId xmlns:a16="http://schemas.microsoft.com/office/drawing/2014/main" id="{5D033E7A-5F8C-41F8-2AB4-D2E93D26F96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4EDDE24-542F-8530-C00E-45BFFDB665FB}"/>
              </a:ext>
            </a:extLst>
          </p:cNvPr>
          <p:cNvSpPr>
            <a:spLocks noGrp="1"/>
          </p:cNvSpPr>
          <p:nvPr>
            <p:ph type="sldNum" sz="quarter" idx="12"/>
          </p:nvPr>
        </p:nvSpPr>
        <p:spPr/>
        <p:txBody>
          <a:bodyPr/>
          <a:lstStyle/>
          <a:p>
            <a:fld id="{BBA361AF-DEC5-491C-9319-1CC0437B4067}" type="slidenum">
              <a:rPr lang="tr-TR" smtClean="0"/>
              <a:t>‹#›</a:t>
            </a:fld>
            <a:endParaRPr lang="tr-TR"/>
          </a:p>
        </p:txBody>
      </p:sp>
    </p:spTree>
    <p:extLst>
      <p:ext uri="{BB962C8B-B14F-4D97-AF65-F5344CB8AC3E}">
        <p14:creationId xmlns:p14="http://schemas.microsoft.com/office/powerpoint/2010/main" val="377899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7D403A-F5D5-CE75-F259-7B6D42672C67}"/>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C793723-C12F-CC51-8165-EE95E1AC04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7806794-06D0-C01F-3855-7348F48840E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4A55A86-5B3E-BF2E-E8A5-E594A1EF58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6941228-3FDF-0566-561D-94A95BE37B3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6195FBB-ED02-1ED5-14C7-4F045102FF3D}"/>
              </a:ext>
            </a:extLst>
          </p:cNvPr>
          <p:cNvSpPr>
            <a:spLocks noGrp="1"/>
          </p:cNvSpPr>
          <p:nvPr>
            <p:ph type="dt" sz="half" idx="10"/>
          </p:nvPr>
        </p:nvSpPr>
        <p:spPr/>
        <p:txBody>
          <a:bodyPr/>
          <a:lstStyle/>
          <a:p>
            <a:fld id="{6779A482-2C7E-4276-85BF-F80F0D800D12}" type="datetimeFigureOut">
              <a:rPr lang="tr-TR" smtClean="0"/>
              <a:t>1.04.2026</a:t>
            </a:fld>
            <a:endParaRPr lang="tr-TR"/>
          </a:p>
        </p:txBody>
      </p:sp>
      <p:sp>
        <p:nvSpPr>
          <p:cNvPr id="8" name="Alt Bilgi Yer Tutucusu 7">
            <a:extLst>
              <a:ext uri="{FF2B5EF4-FFF2-40B4-BE49-F238E27FC236}">
                <a16:creationId xmlns:a16="http://schemas.microsoft.com/office/drawing/2014/main" id="{5BC7EA1B-3D9C-6F67-2BB1-EBA47855021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02DDDD2-0A23-11C5-4F12-A1DA91A1D4C7}"/>
              </a:ext>
            </a:extLst>
          </p:cNvPr>
          <p:cNvSpPr>
            <a:spLocks noGrp="1"/>
          </p:cNvSpPr>
          <p:nvPr>
            <p:ph type="sldNum" sz="quarter" idx="12"/>
          </p:nvPr>
        </p:nvSpPr>
        <p:spPr/>
        <p:txBody>
          <a:bodyPr/>
          <a:lstStyle/>
          <a:p>
            <a:fld id="{BBA361AF-DEC5-491C-9319-1CC0437B4067}" type="slidenum">
              <a:rPr lang="tr-TR" smtClean="0"/>
              <a:t>‹#›</a:t>
            </a:fld>
            <a:endParaRPr lang="tr-TR"/>
          </a:p>
        </p:txBody>
      </p:sp>
    </p:spTree>
    <p:extLst>
      <p:ext uri="{BB962C8B-B14F-4D97-AF65-F5344CB8AC3E}">
        <p14:creationId xmlns:p14="http://schemas.microsoft.com/office/powerpoint/2010/main" val="16802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5524EF-FC57-722A-0BBA-9631160F704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80BE3C5-8F54-FB13-9667-198848F303BA}"/>
              </a:ext>
            </a:extLst>
          </p:cNvPr>
          <p:cNvSpPr>
            <a:spLocks noGrp="1"/>
          </p:cNvSpPr>
          <p:nvPr>
            <p:ph type="dt" sz="half" idx="10"/>
          </p:nvPr>
        </p:nvSpPr>
        <p:spPr/>
        <p:txBody>
          <a:bodyPr/>
          <a:lstStyle/>
          <a:p>
            <a:fld id="{6779A482-2C7E-4276-85BF-F80F0D800D12}" type="datetimeFigureOut">
              <a:rPr lang="tr-TR" smtClean="0"/>
              <a:t>1.04.2026</a:t>
            </a:fld>
            <a:endParaRPr lang="tr-TR"/>
          </a:p>
        </p:txBody>
      </p:sp>
      <p:sp>
        <p:nvSpPr>
          <p:cNvPr id="4" name="Alt Bilgi Yer Tutucusu 3">
            <a:extLst>
              <a:ext uri="{FF2B5EF4-FFF2-40B4-BE49-F238E27FC236}">
                <a16:creationId xmlns:a16="http://schemas.microsoft.com/office/drawing/2014/main" id="{F6CF113C-ADC7-333B-C36B-963C4A810D6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4CE794E-64D1-28EB-5888-0113DC808D51}"/>
              </a:ext>
            </a:extLst>
          </p:cNvPr>
          <p:cNvSpPr>
            <a:spLocks noGrp="1"/>
          </p:cNvSpPr>
          <p:nvPr>
            <p:ph type="sldNum" sz="quarter" idx="12"/>
          </p:nvPr>
        </p:nvSpPr>
        <p:spPr/>
        <p:txBody>
          <a:bodyPr/>
          <a:lstStyle/>
          <a:p>
            <a:fld id="{BBA361AF-DEC5-491C-9319-1CC0437B4067}" type="slidenum">
              <a:rPr lang="tr-TR" smtClean="0"/>
              <a:t>‹#›</a:t>
            </a:fld>
            <a:endParaRPr lang="tr-TR"/>
          </a:p>
        </p:txBody>
      </p:sp>
    </p:spTree>
    <p:extLst>
      <p:ext uri="{BB962C8B-B14F-4D97-AF65-F5344CB8AC3E}">
        <p14:creationId xmlns:p14="http://schemas.microsoft.com/office/powerpoint/2010/main" val="99245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D7E0555-F136-FF00-E981-2694DB17C906}"/>
              </a:ext>
            </a:extLst>
          </p:cNvPr>
          <p:cNvSpPr>
            <a:spLocks noGrp="1"/>
          </p:cNvSpPr>
          <p:nvPr>
            <p:ph type="dt" sz="half" idx="10"/>
          </p:nvPr>
        </p:nvSpPr>
        <p:spPr/>
        <p:txBody>
          <a:bodyPr/>
          <a:lstStyle/>
          <a:p>
            <a:fld id="{6779A482-2C7E-4276-85BF-F80F0D800D12}" type="datetimeFigureOut">
              <a:rPr lang="tr-TR" smtClean="0"/>
              <a:t>1.04.2026</a:t>
            </a:fld>
            <a:endParaRPr lang="tr-TR"/>
          </a:p>
        </p:txBody>
      </p:sp>
      <p:sp>
        <p:nvSpPr>
          <p:cNvPr id="3" name="Alt Bilgi Yer Tutucusu 2">
            <a:extLst>
              <a:ext uri="{FF2B5EF4-FFF2-40B4-BE49-F238E27FC236}">
                <a16:creationId xmlns:a16="http://schemas.microsoft.com/office/drawing/2014/main" id="{F4693B70-D0C1-1A87-6591-83116A1239A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847F79D1-6C5C-665B-37EA-38DE32CB81EA}"/>
              </a:ext>
            </a:extLst>
          </p:cNvPr>
          <p:cNvSpPr>
            <a:spLocks noGrp="1"/>
          </p:cNvSpPr>
          <p:nvPr>
            <p:ph type="sldNum" sz="quarter" idx="12"/>
          </p:nvPr>
        </p:nvSpPr>
        <p:spPr/>
        <p:txBody>
          <a:bodyPr/>
          <a:lstStyle/>
          <a:p>
            <a:fld id="{BBA361AF-DEC5-491C-9319-1CC0437B4067}" type="slidenum">
              <a:rPr lang="tr-TR" smtClean="0"/>
              <a:t>‹#›</a:t>
            </a:fld>
            <a:endParaRPr lang="tr-TR"/>
          </a:p>
        </p:txBody>
      </p:sp>
    </p:spTree>
    <p:extLst>
      <p:ext uri="{BB962C8B-B14F-4D97-AF65-F5344CB8AC3E}">
        <p14:creationId xmlns:p14="http://schemas.microsoft.com/office/powerpoint/2010/main" val="298448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F27B4B-B20D-B702-DCBA-E73FCECF761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BC5D3B9-7D54-BAD2-424C-8102065CF2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653B174-5B22-3CEC-01A8-C0E541BAC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7568583-0703-754E-FA60-4F935166B2E6}"/>
              </a:ext>
            </a:extLst>
          </p:cNvPr>
          <p:cNvSpPr>
            <a:spLocks noGrp="1"/>
          </p:cNvSpPr>
          <p:nvPr>
            <p:ph type="dt" sz="half" idx="10"/>
          </p:nvPr>
        </p:nvSpPr>
        <p:spPr/>
        <p:txBody>
          <a:bodyPr/>
          <a:lstStyle/>
          <a:p>
            <a:fld id="{6779A482-2C7E-4276-85BF-F80F0D800D12}" type="datetimeFigureOut">
              <a:rPr lang="tr-TR" smtClean="0"/>
              <a:t>1.04.2026</a:t>
            </a:fld>
            <a:endParaRPr lang="tr-TR"/>
          </a:p>
        </p:txBody>
      </p:sp>
      <p:sp>
        <p:nvSpPr>
          <p:cNvPr id="6" name="Alt Bilgi Yer Tutucusu 5">
            <a:extLst>
              <a:ext uri="{FF2B5EF4-FFF2-40B4-BE49-F238E27FC236}">
                <a16:creationId xmlns:a16="http://schemas.microsoft.com/office/drawing/2014/main" id="{1F26BE96-92DC-3864-17B4-8AB4AE1F16A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0C3B156-77AF-C160-43FE-DFB86C9AB9F7}"/>
              </a:ext>
            </a:extLst>
          </p:cNvPr>
          <p:cNvSpPr>
            <a:spLocks noGrp="1"/>
          </p:cNvSpPr>
          <p:nvPr>
            <p:ph type="sldNum" sz="quarter" idx="12"/>
          </p:nvPr>
        </p:nvSpPr>
        <p:spPr/>
        <p:txBody>
          <a:bodyPr/>
          <a:lstStyle/>
          <a:p>
            <a:fld id="{BBA361AF-DEC5-491C-9319-1CC0437B4067}" type="slidenum">
              <a:rPr lang="tr-TR" smtClean="0"/>
              <a:t>‹#›</a:t>
            </a:fld>
            <a:endParaRPr lang="tr-TR"/>
          </a:p>
        </p:txBody>
      </p:sp>
    </p:spTree>
    <p:extLst>
      <p:ext uri="{BB962C8B-B14F-4D97-AF65-F5344CB8AC3E}">
        <p14:creationId xmlns:p14="http://schemas.microsoft.com/office/powerpoint/2010/main" val="45448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905E07-D98A-E82F-DEBE-951754BA70C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6022474-26EB-9E33-A294-FF5150F7EB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76BA459-E8EB-9CD6-E66A-904E302C2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8CF109B-B682-7AE3-D430-F8815CEC83AF}"/>
              </a:ext>
            </a:extLst>
          </p:cNvPr>
          <p:cNvSpPr>
            <a:spLocks noGrp="1"/>
          </p:cNvSpPr>
          <p:nvPr>
            <p:ph type="dt" sz="half" idx="10"/>
          </p:nvPr>
        </p:nvSpPr>
        <p:spPr/>
        <p:txBody>
          <a:bodyPr/>
          <a:lstStyle/>
          <a:p>
            <a:fld id="{6779A482-2C7E-4276-85BF-F80F0D800D12}" type="datetimeFigureOut">
              <a:rPr lang="tr-TR" smtClean="0"/>
              <a:t>1.04.2026</a:t>
            </a:fld>
            <a:endParaRPr lang="tr-TR"/>
          </a:p>
        </p:txBody>
      </p:sp>
      <p:sp>
        <p:nvSpPr>
          <p:cNvPr id="6" name="Alt Bilgi Yer Tutucusu 5">
            <a:extLst>
              <a:ext uri="{FF2B5EF4-FFF2-40B4-BE49-F238E27FC236}">
                <a16:creationId xmlns:a16="http://schemas.microsoft.com/office/drawing/2014/main" id="{FAE97748-C23C-62E5-20F3-042DE90CD6C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A8D0ABF-49D8-AC46-6177-9EFA053B2520}"/>
              </a:ext>
            </a:extLst>
          </p:cNvPr>
          <p:cNvSpPr>
            <a:spLocks noGrp="1"/>
          </p:cNvSpPr>
          <p:nvPr>
            <p:ph type="sldNum" sz="quarter" idx="12"/>
          </p:nvPr>
        </p:nvSpPr>
        <p:spPr/>
        <p:txBody>
          <a:bodyPr/>
          <a:lstStyle/>
          <a:p>
            <a:fld id="{BBA361AF-DEC5-491C-9319-1CC0437B4067}" type="slidenum">
              <a:rPr lang="tr-TR" smtClean="0"/>
              <a:t>‹#›</a:t>
            </a:fld>
            <a:endParaRPr lang="tr-TR"/>
          </a:p>
        </p:txBody>
      </p:sp>
    </p:spTree>
    <p:extLst>
      <p:ext uri="{BB962C8B-B14F-4D97-AF65-F5344CB8AC3E}">
        <p14:creationId xmlns:p14="http://schemas.microsoft.com/office/powerpoint/2010/main" val="91111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C7A7F05-5F15-38C0-5A1B-4EFD9F001D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C1DC5D6-6BA8-F4F6-DE85-DDA314D122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FD3AD75-0EE0-4BEF-0E78-E5F0C1F86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9A482-2C7E-4276-85BF-F80F0D800D12}" type="datetimeFigureOut">
              <a:rPr lang="tr-TR" smtClean="0"/>
              <a:t>1.04.2026</a:t>
            </a:fld>
            <a:endParaRPr lang="tr-TR"/>
          </a:p>
        </p:txBody>
      </p:sp>
      <p:sp>
        <p:nvSpPr>
          <p:cNvPr id="5" name="Alt Bilgi Yer Tutucusu 4">
            <a:extLst>
              <a:ext uri="{FF2B5EF4-FFF2-40B4-BE49-F238E27FC236}">
                <a16:creationId xmlns:a16="http://schemas.microsoft.com/office/drawing/2014/main" id="{FFFFB1AE-E84F-EBF6-F383-494E1BC04D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A6F32B1-7929-1D77-4240-2F317251AE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361AF-DEC5-491C-9319-1CC0437B4067}" type="slidenum">
              <a:rPr lang="tr-TR" smtClean="0"/>
              <a:t>‹#›</a:t>
            </a:fld>
            <a:endParaRPr lang="tr-TR"/>
          </a:p>
        </p:txBody>
      </p:sp>
    </p:spTree>
    <p:extLst>
      <p:ext uri="{BB962C8B-B14F-4D97-AF65-F5344CB8AC3E}">
        <p14:creationId xmlns:p14="http://schemas.microsoft.com/office/powerpoint/2010/main" val="272656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CAcQjRw&amp;url=http://www.alomaliye.com/kurumlar_verg.htm&amp;ei=pjAcVYSzFsb0UITHgKgJ&amp;bvm=bv.89744112,d.d2s&amp;psig=AFQjCNFYKbtDsoKmU_uVo_6IAqYP4n1yTA&amp;ust=142799708720040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tr/url?sa=i&amp;rct=j&amp;q=&amp;esrc=s&amp;frm=1&amp;source=images&amp;cd=&amp;cad=rja&amp;uact=8&amp;docid=TnAW3WV9S2x3vM&amp;tbnid=acSw4v0_0172RM:&amp;ved=0CAUQjRw&amp;url=http://www.hurriyet.com.tr/ekonomi/24595357.asp&amp;ei=9QI2U9yTNeem0AXA34HQCw&amp;bvm=bv.63808443,d.ZGU&amp;psig=AFQjCNEHqxdEOSjYEFMa2EXBYRTS0up5zQ&amp;ust=139613496900348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3.xml"/><Relationship Id="rId7" Type="http://schemas.openxmlformats.org/officeDocument/2006/relationships/image" Target="../media/image30.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E5A872A6-C66E-E365-3E74-31039A4F620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E8A9330-A598-7BA3-4C8C-542B0BC25941}"/>
              </a:ext>
            </a:extLst>
          </p:cNvPr>
          <p:cNvSpPr>
            <a:spLocks noGrp="1"/>
          </p:cNvSpPr>
          <p:nvPr>
            <p:ph idx="1"/>
          </p:nvPr>
        </p:nvSpPr>
        <p:spPr/>
        <p:txBody>
          <a:bodyPr/>
          <a:lstStyle/>
          <a:p>
            <a:endParaRPr lang="tr-TR" dirty="0"/>
          </a:p>
        </p:txBody>
      </p:sp>
      <p:pic>
        <p:nvPicPr>
          <p:cNvPr id="6" name="Resim 5">
            <a:extLst>
              <a:ext uri="{FF2B5EF4-FFF2-40B4-BE49-F238E27FC236}">
                <a16:creationId xmlns:a16="http://schemas.microsoft.com/office/drawing/2014/main" id="{BF572478-E7F7-0521-ECFB-6B4B5061CFE0}"/>
              </a:ext>
            </a:extLst>
          </p:cNvPr>
          <p:cNvPicPr>
            <a:picLocks noChangeAspect="1"/>
          </p:cNvPicPr>
          <p:nvPr/>
        </p:nvPicPr>
        <p:blipFill>
          <a:blip r:embed="rId2"/>
          <a:stretch>
            <a:fillRect/>
          </a:stretch>
        </p:blipFill>
        <p:spPr>
          <a:xfrm>
            <a:off x="0" y="10817"/>
            <a:ext cx="12192000" cy="6854653"/>
          </a:xfrm>
          <a:prstGeom prst="rect">
            <a:avLst/>
          </a:prstGeom>
        </p:spPr>
      </p:pic>
    </p:spTree>
    <p:extLst>
      <p:ext uri="{BB962C8B-B14F-4D97-AF65-F5344CB8AC3E}">
        <p14:creationId xmlns:p14="http://schemas.microsoft.com/office/powerpoint/2010/main" val="3358786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308098-06D4-4F63-A373-E74861B8129F}"/>
              </a:ext>
            </a:extLst>
          </p:cNvPr>
          <p:cNvSpPr>
            <a:spLocks noGrp="1"/>
          </p:cNvSpPr>
          <p:nvPr>
            <p:ph type="title"/>
          </p:nvPr>
        </p:nvSpPr>
        <p:spPr>
          <a:xfrm>
            <a:off x="658368" y="365800"/>
            <a:ext cx="11091672" cy="2304256"/>
          </a:xfrm>
        </p:spPr>
        <p:txBody>
          <a:bodyPr>
            <a:noAutofit/>
          </a:bodyPr>
          <a:lstStyle/>
          <a:p>
            <a:pPr algn="ctr"/>
            <a:r>
              <a:rPr lang="tr-TR" sz="4800" b="1" dirty="0">
                <a:solidFill>
                  <a:srgbClr val="FF0000"/>
                </a:solidFill>
                <a:latin typeface="+mn-lt"/>
              </a:rPr>
              <a:t>HESAP BAZINDA GEÇİCİ VERGİ BEYANNAMESİ VERİLMEDEN ÖNCE DİKKAT EDİLMESİ GEREKEN HUSUSLAR</a:t>
            </a:r>
          </a:p>
        </p:txBody>
      </p:sp>
      <p:pic>
        <p:nvPicPr>
          <p:cNvPr id="5" name="Resim 4">
            <a:extLst>
              <a:ext uri="{FF2B5EF4-FFF2-40B4-BE49-F238E27FC236}">
                <a16:creationId xmlns:a16="http://schemas.microsoft.com/office/drawing/2014/main" id="{1A6B3D10-2A84-46B3-BA84-C6479FFCFE18}"/>
              </a:ext>
            </a:extLst>
          </p:cNvPr>
          <p:cNvPicPr>
            <a:picLocks noChangeAspect="1"/>
          </p:cNvPicPr>
          <p:nvPr/>
        </p:nvPicPr>
        <p:blipFill rotWithShape="1">
          <a:blip r:embed="rId2">
            <a:extLst>
              <a:ext uri="{28A0092B-C50C-407E-A947-70E740481C1C}">
                <a14:useLocalDpi xmlns:a14="http://schemas.microsoft.com/office/drawing/2010/main" val="0"/>
              </a:ext>
            </a:extLst>
          </a:blip>
          <a:srcRect t="6091"/>
          <a:stretch/>
        </p:blipFill>
        <p:spPr>
          <a:xfrm rot="21095383">
            <a:off x="4903992" y="2790432"/>
            <a:ext cx="2856453" cy="3879534"/>
          </a:xfrm>
          <a:prstGeom prst="rect">
            <a:avLst/>
          </a:prstGeom>
          <a:effectLst>
            <a:outerShdw blurRad="152400" dist="139700" dir="8100000" algn="tr" rotWithShape="0">
              <a:prstClr val="black">
                <a:alpha val="40000"/>
              </a:prstClr>
            </a:outerShdw>
          </a:effectLst>
        </p:spPr>
      </p:pic>
    </p:spTree>
    <p:extLst>
      <p:ext uri="{BB962C8B-B14F-4D97-AF65-F5344CB8AC3E}">
        <p14:creationId xmlns:p14="http://schemas.microsoft.com/office/powerpoint/2010/main" val="3330308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Köşeleri Yuvarlatılmış 4">
            <a:extLst>
              <a:ext uri="{FF2B5EF4-FFF2-40B4-BE49-F238E27FC236}">
                <a16:creationId xmlns:a16="http://schemas.microsoft.com/office/drawing/2014/main" id="{397DAF88-B3B7-4AE2-9A9C-2A83C481B61A}"/>
              </a:ext>
            </a:extLst>
          </p:cNvPr>
          <p:cNvSpPr/>
          <p:nvPr/>
        </p:nvSpPr>
        <p:spPr>
          <a:xfrm>
            <a:off x="2063552" y="548680"/>
            <a:ext cx="2952328" cy="720080"/>
          </a:xfrm>
          <a:prstGeom prst="roundRect">
            <a:avLst/>
          </a:prstGeom>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100</a:t>
            </a:r>
          </a:p>
        </p:txBody>
      </p:sp>
      <p:sp>
        <p:nvSpPr>
          <p:cNvPr id="7" name="Dikdörtgen: Köşeleri Yuvarlatılmış 6">
            <a:extLst>
              <a:ext uri="{FF2B5EF4-FFF2-40B4-BE49-F238E27FC236}">
                <a16:creationId xmlns:a16="http://schemas.microsoft.com/office/drawing/2014/main" id="{E4C6363E-5BD7-4CFA-8B00-B45088579468}"/>
              </a:ext>
            </a:extLst>
          </p:cNvPr>
          <p:cNvSpPr/>
          <p:nvPr/>
        </p:nvSpPr>
        <p:spPr>
          <a:xfrm>
            <a:off x="2063552" y="1484784"/>
            <a:ext cx="2952328" cy="720080"/>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101-103</a:t>
            </a:r>
          </a:p>
        </p:txBody>
      </p:sp>
      <p:sp>
        <p:nvSpPr>
          <p:cNvPr id="8" name="Dikdörtgen: Köşeleri Yuvarlatılmış 7">
            <a:extLst>
              <a:ext uri="{FF2B5EF4-FFF2-40B4-BE49-F238E27FC236}">
                <a16:creationId xmlns:a16="http://schemas.microsoft.com/office/drawing/2014/main" id="{D4006955-E096-44D2-9B2E-B67056E0348F}"/>
              </a:ext>
            </a:extLst>
          </p:cNvPr>
          <p:cNvSpPr/>
          <p:nvPr/>
        </p:nvSpPr>
        <p:spPr>
          <a:xfrm>
            <a:off x="2063552" y="2372678"/>
            <a:ext cx="2952328" cy="720080"/>
          </a:xfrm>
          <a:prstGeom prst="roundRect">
            <a:avLst/>
          </a:prstGeom>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102</a:t>
            </a:r>
          </a:p>
        </p:txBody>
      </p:sp>
      <p:sp>
        <p:nvSpPr>
          <p:cNvPr id="9" name="Dikdörtgen: Köşeleri Yuvarlatılmış 8">
            <a:extLst>
              <a:ext uri="{FF2B5EF4-FFF2-40B4-BE49-F238E27FC236}">
                <a16:creationId xmlns:a16="http://schemas.microsoft.com/office/drawing/2014/main" id="{D6B84F0A-766C-4513-BDAC-145651D6F50F}"/>
              </a:ext>
            </a:extLst>
          </p:cNvPr>
          <p:cNvSpPr/>
          <p:nvPr/>
        </p:nvSpPr>
        <p:spPr>
          <a:xfrm>
            <a:off x="2063552" y="3308782"/>
            <a:ext cx="2952328" cy="720080"/>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108-127</a:t>
            </a:r>
          </a:p>
        </p:txBody>
      </p:sp>
      <p:sp>
        <p:nvSpPr>
          <p:cNvPr id="16" name="Dikdörtgen: Köşeleri Yuvarlatılmış 15">
            <a:extLst>
              <a:ext uri="{FF2B5EF4-FFF2-40B4-BE49-F238E27FC236}">
                <a16:creationId xmlns:a16="http://schemas.microsoft.com/office/drawing/2014/main" id="{B93F3AB8-9854-4231-84E5-77652FE67114}"/>
              </a:ext>
            </a:extLst>
          </p:cNvPr>
          <p:cNvSpPr/>
          <p:nvPr/>
        </p:nvSpPr>
        <p:spPr>
          <a:xfrm>
            <a:off x="2053070" y="4293097"/>
            <a:ext cx="2952328" cy="720080"/>
          </a:xfrm>
          <a:prstGeom prst="roundRect">
            <a:avLst/>
          </a:prstGeom>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120-220</a:t>
            </a:r>
          </a:p>
        </p:txBody>
      </p:sp>
      <p:sp>
        <p:nvSpPr>
          <p:cNvPr id="17" name="Dikdörtgen: Köşeleri Yuvarlatılmış 16">
            <a:extLst>
              <a:ext uri="{FF2B5EF4-FFF2-40B4-BE49-F238E27FC236}">
                <a16:creationId xmlns:a16="http://schemas.microsoft.com/office/drawing/2014/main" id="{7D1C2973-BE1A-4066-B858-E4ACD7C9D066}"/>
              </a:ext>
            </a:extLst>
          </p:cNvPr>
          <p:cNvSpPr/>
          <p:nvPr/>
        </p:nvSpPr>
        <p:spPr>
          <a:xfrm>
            <a:off x="2053070" y="5229201"/>
            <a:ext cx="2952328" cy="720080"/>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t>131-132-133</a:t>
            </a:r>
          </a:p>
          <a:p>
            <a:pPr algn="ctr"/>
            <a:r>
              <a:rPr lang="tr-TR" sz="2400" b="1" dirty="0"/>
              <a:t>231-232-233</a:t>
            </a:r>
          </a:p>
        </p:txBody>
      </p:sp>
      <p:sp>
        <p:nvSpPr>
          <p:cNvPr id="18" name="Dikdörtgen: Köşeleri Yuvarlatılmış 17">
            <a:extLst>
              <a:ext uri="{FF2B5EF4-FFF2-40B4-BE49-F238E27FC236}">
                <a16:creationId xmlns:a16="http://schemas.microsoft.com/office/drawing/2014/main" id="{BDFD15BD-70F8-4AAF-BBC2-3951EF3394ED}"/>
              </a:ext>
            </a:extLst>
          </p:cNvPr>
          <p:cNvSpPr/>
          <p:nvPr/>
        </p:nvSpPr>
        <p:spPr>
          <a:xfrm>
            <a:off x="7291473" y="548680"/>
            <a:ext cx="2952328" cy="720080"/>
          </a:xfrm>
          <a:prstGeom prst="roundRect">
            <a:avLst/>
          </a:prstGeom>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t>150-151-152-153</a:t>
            </a:r>
          </a:p>
        </p:txBody>
      </p:sp>
      <p:sp>
        <p:nvSpPr>
          <p:cNvPr id="19" name="Dikdörtgen: Köşeleri Yuvarlatılmış 18">
            <a:extLst>
              <a:ext uri="{FF2B5EF4-FFF2-40B4-BE49-F238E27FC236}">
                <a16:creationId xmlns:a16="http://schemas.microsoft.com/office/drawing/2014/main" id="{91BB72A3-0C01-4093-8181-262BA30CDEF9}"/>
              </a:ext>
            </a:extLst>
          </p:cNvPr>
          <p:cNvSpPr/>
          <p:nvPr/>
        </p:nvSpPr>
        <p:spPr>
          <a:xfrm>
            <a:off x="7291473" y="1484784"/>
            <a:ext cx="2952328" cy="720080"/>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159</a:t>
            </a:r>
          </a:p>
        </p:txBody>
      </p:sp>
      <p:sp>
        <p:nvSpPr>
          <p:cNvPr id="20" name="Dikdörtgen: Köşeleri Yuvarlatılmış 19">
            <a:extLst>
              <a:ext uri="{FF2B5EF4-FFF2-40B4-BE49-F238E27FC236}">
                <a16:creationId xmlns:a16="http://schemas.microsoft.com/office/drawing/2014/main" id="{F2B87702-F508-4A22-9EB7-54B83D177937}"/>
              </a:ext>
            </a:extLst>
          </p:cNvPr>
          <p:cNvSpPr/>
          <p:nvPr/>
        </p:nvSpPr>
        <p:spPr>
          <a:xfrm>
            <a:off x="7258472" y="2492896"/>
            <a:ext cx="2952328" cy="720080"/>
          </a:xfrm>
          <a:prstGeom prst="roundRect">
            <a:avLst/>
          </a:prstGeom>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180-181</a:t>
            </a:r>
          </a:p>
        </p:txBody>
      </p:sp>
      <p:sp>
        <p:nvSpPr>
          <p:cNvPr id="21" name="Dikdörtgen: Köşeleri Yuvarlatılmış 20">
            <a:extLst>
              <a:ext uri="{FF2B5EF4-FFF2-40B4-BE49-F238E27FC236}">
                <a16:creationId xmlns:a16="http://schemas.microsoft.com/office/drawing/2014/main" id="{44206E64-6F36-4079-8549-1985984A511F}"/>
              </a:ext>
            </a:extLst>
          </p:cNvPr>
          <p:cNvSpPr/>
          <p:nvPr/>
        </p:nvSpPr>
        <p:spPr>
          <a:xfrm>
            <a:off x="7258472" y="3429000"/>
            <a:ext cx="2952328" cy="720080"/>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195-196</a:t>
            </a:r>
          </a:p>
        </p:txBody>
      </p:sp>
      <p:sp>
        <p:nvSpPr>
          <p:cNvPr id="22" name="Dikdörtgen: Köşeleri Yuvarlatılmış 21">
            <a:extLst>
              <a:ext uri="{FF2B5EF4-FFF2-40B4-BE49-F238E27FC236}">
                <a16:creationId xmlns:a16="http://schemas.microsoft.com/office/drawing/2014/main" id="{0BC05C46-8BA8-4EA2-BAB7-7D4BA2C1353F}"/>
              </a:ext>
            </a:extLst>
          </p:cNvPr>
          <p:cNvSpPr/>
          <p:nvPr/>
        </p:nvSpPr>
        <p:spPr>
          <a:xfrm>
            <a:off x="7186602" y="4437112"/>
            <a:ext cx="2952328" cy="720080"/>
          </a:xfrm>
          <a:prstGeom prst="roundRect">
            <a:avLst/>
          </a:prstGeom>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258</a:t>
            </a:r>
          </a:p>
        </p:txBody>
      </p:sp>
      <p:sp>
        <p:nvSpPr>
          <p:cNvPr id="23" name="Dikdörtgen: Köşeleri Yuvarlatılmış 22">
            <a:extLst>
              <a:ext uri="{FF2B5EF4-FFF2-40B4-BE49-F238E27FC236}">
                <a16:creationId xmlns:a16="http://schemas.microsoft.com/office/drawing/2014/main" id="{5D3E7AAE-A5AF-46CF-A7F4-67DE18BBE149}"/>
              </a:ext>
            </a:extLst>
          </p:cNvPr>
          <p:cNvSpPr/>
          <p:nvPr/>
        </p:nvSpPr>
        <p:spPr>
          <a:xfrm>
            <a:off x="7186602" y="5373216"/>
            <a:ext cx="2952328" cy="720080"/>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263</a:t>
            </a:r>
          </a:p>
        </p:txBody>
      </p:sp>
    </p:spTree>
    <p:extLst>
      <p:ext uri="{BB962C8B-B14F-4D97-AF65-F5344CB8AC3E}">
        <p14:creationId xmlns:p14="http://schemas.microsoft.com/office/powerpoint/2010/main" val="32971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Köşeleri Yuvarlatılmış 4">
            <a:extLst>
              <a:ext uri="{FF2B5EF4-FFF2-40B4-BE49-F238E27FC236}">
                <a16:creationId xmlns:a16="http://schemas.microsoft.com/office/drawing/2014/main" id="{397DAF88-B3B7-4AE2-9A9C-2A83C481B61A}"/>
              </a:ext>
            </a:extLst>
          </p:cNvPr>
          <p:cNvSpPr/>
          <p:nvPr/>
        </p:nvSpPr>
        <p:spPr>
          <a:xfrm>
            <a:off x="2063552" y="548680"/>
            <a:ext cx="2952328" cy="720080"/>
          </a:xfrm>
          <a:prstGeom prst="roundRect">
            <a:avLst/>
          </a:prstGeom>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300-400</a:t>
            </a:r>
          </a:p>
        </p:txBody>
      </p:sp>
      <p:sp>
        <p:nvSpPr>
          <p:cNvPr id="7" name="Dikdörtgen: Köşeleri Yuvarlatılmış 6">
            <a:extLst>
              <a:ext uri="{FF2B5EF4-FFF2-40B4-BE49-F238E27FC236}">
                <a16:creationId xmlns:a16="http://schemas.microsoft.com/office/drawing/2014/main" id="{E4C6363E-5BD7-4CFA-8B00-B45088579468}"/>
              </a:ext>
            </a:extLst>
          </p:cNvPr>
          <p:cNvSpPr/>
          <p:nvPr/>
        </p:nvSpPr>
        <p:spPr>
          <a:xfrm>
            <a:off x="2063552" y="1484784"/>
            <a:ext cx="2952328" cy="720080"/>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320-420</a:t>
            </a:r>
          </a:p>
        </p:txBody>
      </p:sp>
      <p:sp>
        <p:nvSpPr>
          <p:cNvPr id="8" name="Dikdörtgen: Köşeleri Yuvarlatılmış 7">
            <a:extLst>
              <a:ext uri="{FF2B5EF4-FFF2-40B4-BE49-F238E27FC236}">
                <a16:creationId xmlns:a16="http://schemas.microsoft.com/office/drawing/2014/main" id="{D4006955-E096-44D2-9B2E-B67056E0348F}"/>
              </a:ext>
            </a:extLst>
          </p:cNvPr>
          <p:cNvSpPr/>
          <p:nvPr/>
        </p:nvSpPr>
        <p:spPr>
          <a:xfrm>
            <a:off x="2063552" y="2372678"/>
            <a:ext cx="2952328" cy="720080"/>
          </a:xfrm>
          <a:prstGeom prst="roundRect">
            <a:avLst/>
          </a:prstGeom>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331-431</a:t>
            </a:r>
          </a:p>
        </p:txBody>
      </p:sp>
      <p:sp>
        <p:nvSpPr>
          <p:cNvPr id="9" name="Dikdörtgen: Köşeleri Yuvarlatılmış 8">
            <a:extLst>
              <a:ext uri="{FF2B5EF4-FFF2-40B4-BE49-F238E27FC236}">
                <a16:creationId xmlns:a16="http://schemas.microsoft.com/office/drawing/2014/main" id="{D6B84F0A-766C-4513-BDAC-145651D6F50F}"/>
              </a:ext>
            </a:extLst>
          </p:cNvPr>
          <p:cNvSpPr/>
          <p:nvPr/>
        </p:nvSpPr>
        <p:spPr>
          <a:xfrm>
            <a:off x="2063552" y="3308782"/>
            <a:ext cx="2952328" cy="720080"/>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340-440</a:t>
            </a:r>
          </a:p>
        </p:txBody>
      </p:sp>
      <p:sp>
        <p:nvSpPr>
          <p:cNvPr id="16" name="Dikdörtgen: Köşeleri Yuvarlatılmış 15">
            <a:extLst>
              <a:ext uri="{FF2B5EF4-FFF2-40B4-BE49-F238E27FC236}">
                <a16:creationId xmlns:a16="http://schemas.microsoft.com/office/drawing/2014/main" id="{B93F3AB8-9854-4231-84E5-77652FE67114}"/>
              </a:ext>
            </a:extLst>
          </p:cNvPr>
          <p:cNvSpPr/>
          <p:nvPr/>
        </p:nvSpPr>
        <p:spPr>
          <a:xfrm>
            <a:off x="2053070" y="4293097"/>
            <a:ext cx="2952328" cy="720080"/>
          </a:xfrm>
          <a:prstGeom prst="roundRect">
            <a:avLst/>
          </a:prstGeom>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500</a:t>
            </a:r>
          </a:p>
        </p:txBody>
      </p:sp>
      <p:sp>
        <p:nvSpPr>
          <p:cNvPr id="17" name="Dikdörtgen: Köşeleri Yuvarlatılmış 16">
            <a:extLst>
              <a:ext uri="{FF2B5EF4-FFF2-40B4-BE49-F238E27FC236}">
                <a16:creationId xmlns:a16="http://schemas.microsoft.com/office/drawing/2014/main" id="{7D1C2973-BE1A-4066-B858-E4ACD7C9D066}"/>
              </a:ext>
            </a:extLst>
          </p:cNvPr>
          <p:cNvSpPr/>
          <p:nvPr/>
        </p:nvSpPr>
        <p:spPr>
          <a:xfrm>
            <a:off x="2053070" y="5229201"/>
            <a:ext cx="2952328" cy="720080"/>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a:t>620-621-622</a:t>
            </a:r>
            <a:endParaRPr lang="tr-TR" sz="4400" b="1" dirty="0"/>
          </a:p>
        </p:txBody>
      </p:sp>
      <p:sp>
        <p:nvSpPr>
          <p:cNvPr id="18" name="Dikdörtgen: Köşeleri Yuvarlatılmış 17">
            <a:extLst>
              <a:ext uri="{FF2B5EF4-FFF2-40B4-BE49-F238E27FC236}">
                <a16:creationId xmlns:a16="http://schemas.microsoft.com/office/drawing/2014/main" id="{BDFD15BD-70F8-4AAF-BBC2-3951EF3394ED}"/>
              </a:ext>
            </a:extLst>
          </p:cNvPr>
          <p:cNvSpPr/>
          <p:nvPr/>
        </p:nvSpPr>
        <p:spPr>
          <a:xfrm>
            <a:off x="7291473" y="548680"/>
            <a:ext cx="2952328" cy="720080"/>
          </a:xfrm>
          <a:prstGeom prst="roundRect">
            <a:avLst/>
          </a:prstGeom>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a:t>630-631-632</a:t>
            </a:r>
          </a:p>
        </p:txBody>
      </p:sp>
      <p:sp>
        <p:nvSpPr>
          <p:cNvPr id="19" name="Dikdörtgen: Köşeleri Yuvarlatılmış 18">
            <a:extLst>
              <a:ext uri="{FF2B5EF4-FFF2-40B4-BE49-F238E27FC236}">
                <a16:creationId xmlns:a16="http://schemas.microsoft.com/office/drawing/2014/main" id="{91BB72A3-0C01-4093-8181-262BA30CDEF9}"/>
              </a:ext>
            </a:extLst>
          </p:cNvPr>
          <p:cNvSpPr/>
          <p:nvPr/>
        </p:nvSpPr>
        <p:spPr>
          <a:xfrm>
            <a:off x="7291473" y="1484784"/>
            <a:ext cx="2952328" cy="720080"/>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646-656</a:t>
            </a:r>
          </a:p>
        </p:txBody>
      </p:sp>
      <p:sp>
        <p:nvSpPr>
          <p:cNvPr id="20" name="Dikdörtgen: Köşeleri Yuvarlatılmış 19">
            <a:extLst>
              <a:ext uri="{FF2B5EF4-FFF2-40B4-BE49-F238E27FC236}">
                <a16:creationId xmlns:a16="http://schemas.microsoft.com/office/drawing/2014/main" id="{F2B87702-F508-4A22-9EB7-54B83D177937}"/>
              </a:ext>
            </a:extLst>
          </p:cNvPr>
          <p:cNvSpPr/>
          <p:nvPr/>
        </p:nvSpPr>
        <p:spPr>
          <a:xfrm>
            <a:off x="7258472" y="2492896"/>
            <a:ext cx="2952328" cy="720080"/>
          </a:xfrm>
          <a:prstGeom prst="roundRect">
            <a:avLst/>
          </a:prstGeom>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660-661</a:t>
            </a:r>
          </a:p>
        </p:txBody>
      </p:sp>
      <p:sp>
        <p:nvSpPr>
          <p:cNvPr id="21" name="Dikdörtgen: Köşeleri Yuvarlatılmış 20">
            <a:extLst>
              <a:ext uri="{FF2B5EF4-FFF2-40B4-BE49-F238E27FC236}">
                <a16:creationId xmlns:a16="http://schemas.microsoft.com/office/drawing/2014/main" id="{44206E64-6F36-4079-8549-1985984A511F}"/>
              </a:ext>
            </a:extLst>
          </p:cNvPr>
          <p:cNvSpPr/>
          <p:nvPr/>
        </p:nvSpPr>
        <p:spPr>
          <a:xfrm>
            <a:off x="7258472" y="3429000"/>
            <a:ext cx="2952328" cy="720080"/>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681</a:t>
            </a:r>
          </a:p>
        </p:txBody>
      </p:sp>
      <p:sp>
        <p:nvSpPr>
          <p:cNvPr id="22" name="Dikdörtgen: Köşeleri Yuvarlatılmış 21">
            <a:extLst>
              <a:ext uri="{FF2B5EF4-FFF2-40B4-BE49-F238E27FC236}">
                <a16:creationId xmlns:a16="http://schemas.microsoft.com/office/drawing/2014/main" id="{0BC05C46-8BA8-4EA2-BAB7-7D4BA2C1353F}"/>
              </a:ext>
            </a:extLst>
          </p:cNvPr>
          <p:cNvSpPr/>
          <p:nvPr/>
        </p:nvSpPr>
        <p:spPr>
          <a:xfrm>
            <a:off x="7186602" y="4437112"/>
            <a:ext cx="2952328" cy="720080"/>
          </a:xfrm>
          <a:prstGeom prst="roundRect">
            <a:avLst/>
          </a:prstGeom>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691</a:t>
            </a:r>
          </a:p>
        </p:txBody>
      </p:sp>
      <p:sp>
        <p:nvSpPr>
          <p:cNvPr id="23" name="Dikdörtgen: Köşeleri Yuvarlatılmış 22">
            <a:extLst>
              <a:ext uri="{FF2B5EF4-FFF2-40B4-BE49-F238E27FC236}">
                <a16:creationId xmlns:a16="http://schemas.microsoft.com/office/drawing/2014/main" id="{5D3E7AAE-A5AF-46CF-A7F4-67DE18BBE149}"/>
              </a:ext>
            </a:extLst>
          </p:cNvPr>
          <p:cNvSpPr/>
          <p:nvPr/>
        </p:nvSpPr>
        <p:spPr>
          <a:xfrm>
            <a:off x="7186602" y="5373216"/>
            <a:ext cx="2952328" cy="720080"/>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a:t>692</a:t>
            </a:r>
          </a:p>
        </p:txBody>
      </p:sp>
    </p:spTree>
    <p:extLst>
      <p:ext uri="{BB962C8B-B14F-4D97-AF65-F5344CB8AC3E}">
        <p14:creationId xmlns:p14="http://schemas.microsoft.com/office/powerpoint/2010/main" val="3948829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326176258"/>
              </p:ext>
            </p:extLst>
          </p:nvPr>
        </p:nvGraphicFramePr>
        <p:xfrm>
          <a:off x="457200" y="116632"/>
          <a:ext cx="11100816"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966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89304" y="901840"/>
            <a:ext cx="9381744" cy="1143000"/>
          </a:xfrm>
        </p:spPr>
        <p:txBody>
          <a:bodyPr>
            <a:noAutofit/>
          </a:bodyPr>
          <a:lstStyle/>
          <a:p>
            <a:pPr algn="ctr"/>
            <a:r>
              <a:rPr lang="tr-TR" sz="7200" b="1" dirty="0">
                <a:solidFill>
                  <a:srgbClr val="FF0000"/>
                </a:solidFill>
                <a:effectLst>
                  <a:outerShdw blurRad="38100" dist="38100" dir="2700000" algn="tl">
                    <a:srgbClr val="000000">
                      <a:alpha val="43137"/>
                    </a:srgbClr>
                  </a:outerShdw>
                </a:effectLst>
                <a:latin typeface="+mn-lt"/>
              </a:rPr>
              <a:t>KURUM KAZANCININ TESPİTİNDE GİDERLER</a:t>
            </a:r>
          </a:p>
        </p:txBody>
      </p:sp>
      <p:sp>
        <p:nvSpPr>
          <p:cNvPr id="4" name="AutoShape 2" descr="GİDERLER ile ilgili görsel sonucu"/>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2052" name="Picture 4" descr="Kamu konutlarında karşılanan giderler değişti"/>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250"/>
          <a:stretch>
            <a:fillRect/>
          </a:stretch>
        </p:blipFill>
        <p:spPr bwMode="auto">
          <a:xfrm>
            <a:off x="0" y="2404872"/>
            <a:ext cx="12192000" cy="459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186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1703512" y="188640"/>
            <a:ext cx="8839200" cy="457200"/>
          </a:xfrm>
        </p:spPr>
        <p:txBody>
          <a:bodyPr>
            <a:noAutofit/>
          </a:bodyPr>
          <a:lstStyle/>
          <a:p>
            <a:r>
              <a:rPr lang="tr-TR" altLang="tr-TR" sz="3200" b="1" dirty="0">
                <a:solidFill>
                  <a:srgbClr val="FF0000"/>
                </a:solidFill>
                <a:effectLst>
                  <a:outerShdw blurRad="38100" dist="38100" dir="2700000" algn="tl">
                    <a:srgbClr val="000000">
                      <a:alpha val="43137"/>
                    </a:srgbClr>
                  </a:outerShdw>
                </a:effectLst>
              </a:rPr>
              <a:t>GVK’YA GÖRE İNDİRİLECEK GİDERLER – md.40</a:t>
            </a:r>
          </a:p>
        </p:txBody>
      </p:sp>
      <p:sp>
        <p:nvSpPr>
          <p:cNvPr id="863235" name="Rectangle 3"/>
          <p:cNvSpPr>
            <a:spLocks noGrp="1" noChangeArrowheads="1"/>
          </p:cNvSpPr>
          <p:nvPr>
            <p:ph type="body" idx="1"/>
          </p:nvPr>
        </p:nvSpPr>
        <p:spPr>
          <a:xfrm>
            <a:off x="539496" y="764704"/>
            <a:ext cx="11384280" cy="5486400"/>
          </a:xfrm>
        </p:spPr>
        <p:txBody>
          <a:bodyPr>
            <a:noAutofit/>
          </a:bodyPr>
          <a:lstStyle/>
          <a:p>
            <a:pPr>
              <a:lnSpc>
                <a:spcPct val="80000"/>
              </a:lnSpc>
            </a:pPr>
            <a:r>
              <a:rPr lang="tr-TR" altLang="tr-TR" sz="2600" dirty="0"/>
              <a:t>Kazancı elde edilmesi ve idame ettirilmesi için yapılan genel giderler.</a:t>
            </a:r>
          </a:p>
          <a:p>
            <a:pPr>
              <a:lnSpc>
                <a:spcPct val="80000"/>
              </a:lnSpc>
            </a:pPr>
            <a:r>
              <a:rPr lang="tr-TR" altLang="tr-TR" sz="2600" dirty="0"/>
              <a:t>Çalışanların yiyecek, giyecek, sigorta prim vb. giderleri.</a:t>
            </a:r>
          </a:p>
          <a:p>
            <a:pPr>
              <a:lnSpc>
                <a:spcPct val="80000"/>
              </a:lnSpc>
            </a:pPr>
            <a:r>
              <a:rPr lang="tr-TR" altLang="tr-TR" sz="2600" dirty="0"/>
              <a:t>İşle ilgili zarar-ziyan ve tazminatlar.</a:t>
            </a:r>
          </a:p>
          <a:p>
            <a:pPr>
              <a:lnSpc>
                <a:spcPct val="80000"/>
              </a:lnSpc>
            </a:pPr>
            <a:r>
              <a:rPr lang="tr-TR" altLang="tr-TR" sz="2600" dirty="0"/>
              <a:t>Seyahat ve ikamet giderleri.</a:t>
            </a:r>
          </a:p>
          <a:p>
            <a:pPr>
              <a:lnSpc>
                <a:spcPct val="80000"/>
              </a:lnSpc>
            </a:pPr>
            <a:r>
              <a:rPr lang="tr-TR" altLang="tr-TR" sz="2600" dirty="0"/>
              <a:t>Taşıt giderleri.</a:t>
            </a:r>
          </a:p>
          <a:p>
            <a:pPr>
              <a:lnSpc>
                <a:spcPct val="80000"/>
              </a:lnSpc>
            </a:pPr>
            <a:r>
              <a:rPr lang="tr-TR" altLang="tr-TR" sz="2600" dirty="0"/>
              <a:t>Ayni vergi, resim ve harçlar.</a:t>
            </a:r>
          </a:p>
          <a:p>
            <a:pPr>
              <a:lnSpc>
                <a:spcPct val="80000"/>
              </a:lnSpc>
            </a:pPr>
            <a:r>
              <a:rPr lang="tr-TR" altLang="tr-TR" sz="2600" dirty="0"/>
              <a:t>Amortismanlar.</a:t>
            </a:r>
          </a:p>
          <a:p>
            <a:pPr>
              <a:lnSpc>
                <a:spcPct val="80000"/>
              </a:lnSpc>
            </a:pPr>
            <a:r>
              <a:rPr lang="tr-TR" altLang="tr-TR" sz="2600" dirty="0"/>
              <a:t>İşveren sendikalarına ödenen aidatlar.</a:t>
            </a:r>
          </a:p>
          <a:p>
            <a:pPr>
              <a:lnSpc>
                <a:spcPct val="80000"/>
              </a:lnSpc>
            </a:pPr>
            <a:r>
              <a:rPr lang="tr-TR" altLang="tr-TR" sz="2600" dirty="0"/>
              <a:t>Bireysel emeklilik sistemine ödenen katkı payları.</a:t>
            </a:r>
          </a:p>
          <a:p>
            <a:pPr>
              <a:lnSpc>
                <a:spcPct val="80000"/>
              </a:lnSpc>
            </a:pPr>
            <a:r>
              <a:rPr lang="tr-TR" altLang="tr-TR" sz="2600" dirty="0"/>
              <a:t>Gıda bankacılığı faaliyetinde bulunan dernek ve vakıflara bağışlanan gıda maddeleri.</a:t>
            </a:r>
          </a:p>
          <a:p>
            <a:pPr>
              <a:lnSpc>
                <a:spcPct val="80000"/>
              </a:lnSpc>
            </a:pPr>
            <a:r>
              <a:rPr lang="tr-TR" sz="2600" dirty="0"/>
              <a:t>Türkiye İş Kurumu tarafından düzenlenen işbaşı eğitim programlarından faydalananlara, programı yürüten işverenlerce fiilen ödenen tutarlar</a:t>
            </a:r>
            <a:endParaRPr lang="tr-TR" altLang="tr-TR" sz="2600" dirty="0"/>
          </a:p>
        </p:txBody>
      </p:sp>
      <p:pic>
        <p:nvPicPr>
          <p:cNvPr id="1030" name="Picture 6" descr="Gelir Vergisi Kanunu Yorum ve Açıklamaları için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4865" y="2271444"/>
            <a:ext cx="1466175" cy="1821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548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a:xfrm>
            <a:off x="1703512" y="260648"/>
            <a:ext cx="8839200" cy="457200"/>
          </a:xfrm>
        </p:spPr>
        <p:txBody>
          <a:bodyPr>
            <a:noAutofit/>
          </a:bodyPr>
          <a:lstStyle/>
          <a:p>
            <a:r>
              <a:rPr lang="tr-TR" altLang="tr-TR" sz="3600" b="1" dirty="0">
                <a:solidFill>
                  <a:srgbClr val="FF0000"/>
                </a:solidFill>
                <a:effectLst>
                  <a:outerShdw blurRad="38100" dist="38100" dir="2700000" algn="tl">
                    <a:srgbClr val="000000">
                      <a:alpha val="43137"/>
                    </a:srgbClr>
                  </a:outerShdw>
                </a:effectLst>
              </a:rPr>
              <a:t>KVK’YA GÖRE İNDİRİLECEK GİDERLER – md.8</a:t>
            </a:r>
          </a:p>
        </p:txBody>
      </p:sp>
      <p:sp>
        <p:nvSpPr>
          <p:cNvPr id="864259" name="Rectangle 3"/>
          <p:cNvSpPr>
            <a:spLocks noGrp="1" noChangeArrowheads="1"/>
          </p:cNvSpPr>
          <p:nvPr>
            <p:ph type="body" idx="1"/>
          </p:nvPr>
        </p:nvSpPr>
        <p:spPr>
          <a:xfrm>
            <a:off x="539496" y="918592"/>
            <a:ext cx="8447168" cy="5486400"/>
          </a:xfrm>
        </p:spPr>
        <p:txBody>
          <a:bodyPr>
            <a:normAutofit/>
          </a:bodyPr>
          <a:lstStyle/>
          <a:p>
            <a:pPr>
              <a:lnSpc>
                <a:spcPct val="80000"/>
              </a:lnSpc>
            </a:pPr>
            <a:r>
              <a:rPr lang="tr-TR" altLang="tr-TR" sz="2400" dirty="0"/>
              <a:t>Menkul kıymet ihraç giderleri,</a:t>
            </a:r>
          </a:p>
          <a:p>
            <a:pPr>
              <a:lnSpc>
                <a:spcPct val="80000"/>
              </a:lnSpc>
            </a:pPr>
            <a:endParaRPr lang="tr-TR" altLang="tr-TR" sz="2400" dirty="0"/>
          </a:p>
          <a:p>
            <a:pPr>
              <a:lnSpc>
                <a:spcPct val="80000"/>
              </a:lnSpc>
            </a:pPr>
            <a:r>
              <a:rPr lang="tr-TR" altLang="tr-TR" sz="2400" dirty="0"/>
              <a:t>Kuruluş ve örgütlenme giderleri,</a:t>
            </a:r>
          </a:p>
          <a:p>
            <a:pPr>
              <a:lnSpc>
                <a:spcPct val="80000"/>
              </a:lnSpc>
            </a:pPr>
            <a:endParaRPr lang="tr-TR" altLang="tr-TR" sz="2400" dirty="0"/>
          </a:p>
          <a:p>
            <a:pPr>
              <a:lnSpc>
                <a:spcPct val="80000"/>
              </a:lnSpc>
            </a:pPr>
            <a:r>
              <a:rPr lang="tr-TR" altLang="tr-TR" sz="2400" dirty="0"/>
              <a:t>Genel kurul toplantıları için yapılan giderler ile birleşme, devir, bölünme, fesih ve tasfiye giderleri,</a:t>
            </a:r>
          </a:p>
          <a:p>
            <a:pPr>
              <a:lnSpc>
                <a:spcPct val="80000"/>
              </a:lnSpc>
            </a:pPr>
            <a:endParaRPr lang="tr-TR" altLang="tr-TR" sz="2400" dirty="0"/>
          </a:p>
          <a:p>
            <a:pPr>
              <a:lnSpc>
                <a:spcPct val="80000"/>
              </a:lnSpc>
            </a:pPr>
            <a:r>
              <a:rPr lang="tr-TR" altLang="tr-TR" sz="2400" dirty="0"/>
              <a:t>Sermayesi paylara bölünmüş komandit şirketlerde komandite ortağın kâr payı,</a:t>
            </a:r>
          </a:p>
          <a:p>
            <a:pPr>
              <a:lnSpc>
                <a:spcPct val="80000"/>
              </a:lnSpc>
            </a:pPr>
            <a:endParaRPr lang="tr-TR" altLang="tr-TR" sz="2400" dirty="0"/>
          </a:p>
          <a:p>
            <a:pPr>
              <a:lnSpc>
                <a:spcPct val="80000"/>
              </a:lnSpc>
            </a:pPr>
            <a:r>
              <a:rPr lang="tr-TR" altLang="tr-TR" sz="2400" dirty="0"/>
              <a:t>Katılım bankalarınca katılma hesabı karşılığında ödenen kâr payları,</a:t>
            </a:r>
          </a:p>
          <a:p>
            <a:pPr>
              <a:lnSpc>
                <a:spcPct val="80000"/>
              </a:lnSpc>
            </a:pPr>
            <a:endParaRPr lang="tr-TR" altLang="tr-TR" sz="2400" dirty="0"/>
          </a:p>
          <a:p>
            <a:pPr>
              <a:lnSpc>
                <a:spcPct val="80000"/>
              </a:lnSpc>
            </a:pPr>
            <a:r>
              <a:rPr lang="tr-TR" altLang="tr-TR" sz="2400" dirty="0"/>
              <a:t>Sigorta ve reasürans şirketlerince ayrılan teknik karşılıklar.</a:t>
            </a:r>
          </a:p>
        </p:txBody>
      </p:sp>
      <p:sp>
        <p:nvSpPr>
          <p:cNvPr id="2" name="AutoShape 2" descr="data:image/jpeg;base64,/9j/4AAQSkZJRgABAQAAAQABAAD/2wCEAAkGBxQREhUUEhQVFBQSGRcUFRQVFBQUGBQQFBUXFhUVFRcYHCgiGBolHBQUITQhJSkrLi4vFx8zODMsNzQtLisBCgoKDg0OGhAQGCwfHyYsLSwsLCw3NSwsLDc3LCw0LCwsLCwsLCwsLCwvNywvLDQsLCwsLCwsLCs3LCwsNywsOP/AABEIAJgAZgMBIgACEQEDEQH/xAAbAAABBQEBAAAAAAAAAAAAAAAEAAECAwUGB//EADoQAAEDAQQGBQsEAwEAAAAAAAEAAhEDEiExQQQFIjJhcQZRgbHBExQjM1JygpGSodEVNELwQ1PhJP/EABgBAAMBAQAAAAAAAAAAAAAAAAABAgME/8QAIREAAgIBBAMBAQAAAAAAAAAAAAECETEDEkFREyEyUiL/2gAMAwEAAhEDEQA/APQtTUWuo0yWgkA4gHNaLaLPYb8gs7UfqaXIj7f8WoF1UcTyRNBnsN+kJDR6fsM+kfhTTpBZDzen7DPpH4TOo0xi1g5gBYPTDW1Sj5vSpGw7SagpeVI9W2QCRP8AI2vsjX6maxhNMNNUXipWHlS5w9onAHhEIKo0BRpmYYwxjcLufUn82pn/ABsPwt/C5fUGm09YF7nMaLIEsa0tfRqSQfTCJmJGcK/UOsajdLr6G9xqtota9lV28A6Nh5zxxQVKDj6s6DzWn/rZ9I/CXm7PYb9LfwrU0p0ZlRoM9hv0j8JvIM9lvyH4VpVLjtjke8JpCK62isI3G/S38JK55ToAzdSn0VLt7lqrI1J6qlyd3BS1rp7qZAbnimlfoTdW2asp5XN/q1Tgl+r1OCrxSI8sezV11odKtTs1mGo0kQGzaDhg5pF7ShId5Mst6RBEWjTZ5QNiLnRjGcSghrmpwT/rNTgl4pFeaPZboGraNGyKFOtTLWllprTLmkk7ZMhxkkyRdKP1Ro9OlaFOm9pebb3vBLnu63OJklZg1zUzhSOtqmUI8UgetF8nRymXOHW1TgofrNSMgn45C8sezpVU4bY9094WPqrW7qlSw4DCbu5bLt8e6e8JVRSaa9CenTuSUjMvUg9FS5O7ghekA2m8kZqQeipcneCF6QDabyVw+kRq/LMxqcobSdJ8mCc8BzWLU06oTM9i3cqOWMGzfIhMWoPV2m25Dt7vRswE7sTi06EAkCosbOKtZTIP9hAEhfyTVG3fhX+T5RwVT4GfC9MCeo2RWHIrqHbw9094XMaiM1h2rqHDaHunvC59T6OrT+ROCdO5MszQzdSerpcneCE6QHbb1QfmjNSerpcneCB6S7zb4VQyiNTDOe06qxzoiY70zKNOLwoVKdloeQ42wSMB6S25obyhhJPJWhkOAMwWtecLrTS6AOxXcWKppLBCmxjCHQdnGM1ph7TByN/9KCDQaYcQWgsc8kxALXBobOZNoRxVtFsOY2/da44XWnvbA+n7ppx4JcZ9GiHsGBAbGcYzdfyUmlp3XCJuum7MY45rIpela12bjuTg0xZdPEyFFwFM1HNJLWWYF0PDywA8Bt/ZJyj2ChPpGy4NM5Y4A54f3ND6Q5mefCOaQqCwT1Xji1sF1/Bt6F0ww2TcLBfJiC7yhptZzMSE3KK5EozfAVqJw84EdRyhdW7eHI94XH9Gv3HYfBdgd4e6e8LOWTWOCTkk7kykszdSeqpcneCz+k42m9q0dSD0VLk7wWf0m3m9qqH0iNTDOcax9neaNmwBYB2LRdB6zJJBylObR2bQiLJNhtqz1B2VxPLJX0Rs8pTNAsmSG2CKhMCbDd8DryMcFrKMYq6MoTnJ1YzGOJEOgNBa0WRuuMuB9q8Dkm0i3eA4DdYDYaXAON9k5Yk9qntikx38nOqExTYQ1timQCcmiXXjqUtJgPkAO9HScABBvqPtvmNoWQBA6ws3KGKNdk/1wTGhw2LUNs+TgATYJlzScb+vFRFBzjUFsQS1pmk2CGAWQB2C/gn0yqQahDwGCLLbAcHMJYJDheXku64+SsAILhMBwpQWtaS1xa0lxacRkYwyScoZoajqYsAo0nghxcLTLbWnybDFo7WPWDHJU1bQA2wbLSwCy0bJNogj+W1fwRdUwGEkGajwXDAwwYcJGPBZlVtoF83yYHAJ1F8EuUourNroq8mv8J712p3hy8QuH6I+v+Fdy7fHLxCmWRrA7kydyZIsz9SH0VLk7wQHSXeb2o7UvqqXJ3ggOku83tVQ+kRq4Zi0SA4g4G8JOoXw4ZgX+1iB91Cqyc7x/Smdp1F1QvIcIdd6N17SBL4yfdZ4gCFtOVNIx04KSbsNboLDJcwF3G8m65Z2gNY9znWWwXkTxIuHDCVGrre5pcSHG1astqGBtGnBOYLiOAAVOiaRaa0ub6S0HOdGy+ywi0R/F5m8RBuPWst9tejbx0n/AEHa10RllzrAtAgZ7JkC/jfCfR9BaGCWC0b3AjHEz14Epqr2vcGtDtt9sywgNaX2zJNxwi5PXr7NQkOLYeGS2C2admAD/CZ5G8ZocuaBQWNxl6yp7QIbiA1kCJjq7kI2sb55HmiNI0hjjStSHUwRZDC60PKGoLJbcMSL4wQA+U4jjJUqXsbikjpOhjvT/Ce9d4TtDl4hcD0K/cfCV3rt/s8QhhwScUkikkUZupPV0uTvBBdI99vajdSerpcneCD6Rbze1VD6RGrhmKRigfI3/wBK0Qh3siV1UciZm16WPULx+EXUYWUmmMD9jipNp2nAZC8hG1aUtLZxBEKVEvcCaPplm4i03KMQqdYabauFwznE8+oLP8o5ktOHUbwqnPKycjVQ5JUxJJCqNyM8hDcb80FpBvUtUNO2b/Qr9wfdPeu+O8OXiF590IP/AKPh8V6Cd74fEKTQm5MncmSGZupfV0uTvBBdI99vajdTerpcneCo1/oznFpAJxwVQyiNT2mYrAoVKSJZorx/E/JW+au9krp3Ls5NsugJlGFOIw+XFE+Zu6imOiPyaUbl2G2XRkadoVoznwQw0ZrL3Xk3jqhbdXQnxc0zyQztBq/63XZ9azltNFuoxqwImRjfcgK5W3peq67jIpu+yDfqTSD/AInfZRJo0jFh3Qb9wfd8QvQTvdniFxnQ7VNWnWLnsLRZiTGK7M73w+IUGnBNyZO5MkUZupvV0uTu4LVhZWptylyd4LXCTENYHUE1hTSQMorO2XWLJcMASN7qKop1Ks7TaQbm4Oy/5cndqmkTJZJJJxOJxulOzVdIWoYNq515vBy4KfZXooNSvk2jnfazOHYCjaNS4W7IdmAQQFR+mUfYHaf71qQ1RSH8Pufyj2AXYCiWcFNMmSQsqo7/AMPiFeVSd/s8QqTExykkUkAA6kg0WEHKRxBWi1ySSSwU8jhye0kkgQrSGqaBTcSS283m84pJJDGdq+kTNm+ZxOMyjLaSSKAiXJrSSSaEMXKBISSTEQq1ISSSQB//2Q==">
            <a:hlinkClick r:id="rId3"/>
          </p:cNvPr>
          <p:cNvSpPr>
            <a:spLocks noChangeAspect="1" noChangeArrowheads="1"/>
          </p:cNvSpPr>
          <p:nvPr/>
        </p:nvSpPr>
        <p:spPr bwMode="auto">
          <a:xfrm>
            <a:off x="1577975" y="-868363"/>
            <a:ext cx="1219200" cy="181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5" name="Resim 4" descr="http://www.alomaliye.com/kurumlar_verg.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4705" y="2195404"/>
            <a:ext cx="2003209" cy="2932776"/>
          </a:xfrm>
          <a:prstGeom prst="rect">
            <a:avLst/>
          </a:prstGeom>
          <a:noFill/>
          <a:ln>
            <a:noFill/>
          </a:ln>
        </p:spPr>
      </p:pic>
    </p:spTree>
    <p:extLst>
      <p:ext uri="{BB962C8B-B14F-4D97-AF65-F5344CB8AC3E}">
        <p14:creationId xmlns:p14="http://schemas.microsoft.com/office/powerpoint/2010/main" val="3222185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a:xfrm>
            <a:off x="1408176" y="1052736"/>
            <a:ext cx="9427464" cy="609600"/>
          </a:xfrm>
        </p:spPr>
        <p:txBody>
          <a:bodyPr>
            <a:noAutofit/>
          </a:bodyPr>
          <a:lstStyle/>
          <a:p>
            <a:r>
              <a:rPr lang="tr-TR" altLang="tr-TR" sz="3600" b="1" dirty="0">
                <a:solidFill>
                  <a:srgbClr val="C00000"/>
                </a:solidFill>
              </a:rPr>
              <a:t>KURUMLAR VERGİSİ KANUNU UYARINCA KABUL EDİLMEYEN İNDİRİMLER (md.11) </a:t>
            </a:r>
            <a:br>
              <a:rPr lang="tr-TR" altLang="tr-TR" sz="3600" b="1" dirty="0">
                <a:solidFill>
                  <a:srgbClr val="C00000"/>
                </a:solidFill>
              </a:rPr>
            </a:br>
            <a:r>
              <a:rPr lang="tr-TR" altLang="tr-TR" sz="6000" b="1" dirty="0">
                <a:solidFill>
                  <a:srgbClr val="C00000"/>
                </a:solidFill>
              </a:rPr>
              <a:t>(</a:t>
            </a:r>
            <a:r>
              <a:rPr lang="tr-TR" altLang="tr-TR" sz="6000" b="1" dirty="0" err="1">
                <a:solidFill>
                  <a:srgbClr val="C00000"/>
                </a:solidFill>
              </a:rPr>
              <a:t>KKEG</a:t>
            </a:r>
            <a:r>
              <a:rPr lang="tr-TR" altLang="tr-TR" sz="6000" b="1" dirty="0">
                <a:solidFill>
                  <a:srgbClr val="C00000"/>
                </a:solidFill>
              </a:rPr>
              <a:t>)</a:t>
            </a:r>
            <a:br>
              <a:rPr lang="tr-TR" altLang="tr-TR" sz="3600" dirty="0">
                <a:solidFill>
                  <a:srgbClr val="C00000"/>
                </a:solidFill>
              </a:rPr>
            </a:br>
            <a:endParaRPr lang="tr-TR" altLang="tr-TR" sz="3600" dirty="0">
              <a:solidFill>
                <a:srgbClr val="C00000"/>
              </a:solidFill>
            </a:endParaRPr>
          </a:p>
        </p:txBody>
      </p:sp>
      <p:sp>
        <p:nvSpPr>
          <p:cNvPr id="865283" name="Rectangle 3"/>
          <p:cNvSpPr>
            <a:spLocks noGrp="1" noChangeArrowheads="1"/>
          </p:cNvSpPr>
          <p:nvPr>
            <p:ph type="body" idx="1"/>
          </p:nvPr>
        </p:nvSpPr>
        <p:spPr>
          <a:xfrm>
            <a:off x="557784" y="1916832"/>
            <a:ext cx="8458200" cy="4622304"/>
          </a:xfrm>
        </p:spPr>
        <p:txBody>
          <a:bodyPr>
            <a:normAutofit fontScale="92500" lnSpcReduction="10000"/>
          </a:bodyPr>
          <a:lstStyle/>
          <a:p>
            <a:pPr>
              <a:lnSpc>
                <a:spcPct val="90000"/>
              </a:lnSpc>
              <a:buFont typeface="Wingdings" pitchFamily="2" charset="2"/>
              <a:buNone/>
            </a:pPr>
            <a:endParaRPr lang="tr-TR" altLang="tr-TR" sz="2400" dirty="0"/>
          </a:p>
          <a:p>
            <a:pPr>
              <a:lnSpc>
                <a:spcPct val="90000"/>
              </a:lnSpc>
            </a:pPr>
            <a:r>
              <a:rPr lang="tr-TR" altLang="tr-TR" sz="2400" b="1" dirty="0"/>
              <a:t>Öz sermaye</a:t>
            </a:r>
            <a:r>
              <a:rPr lang="tr-TR" altLang="tr-TR" sz="2400" dirty="0"/>
              <a:t> üzerinden ödenen veya hesaplanan faizler,</a:t>
            </a:r>
          </a:p>
          <a:p>
            <a:pPr>
              <a:lnSpc>
                <a:spcPct val="90000"/>
              </a:lnSpc>
            </a:pPr>
            <a:endParaRPr lang="tr-TR" altLang="tr-TR" sz="2400" dirty="0"/>
          </a:p>
          <a:p>
            <a:pPr>
              <a:lnSpc>
                <a:spcPct val="90000"/>
              </a:lnSpc>
            </a:pPr>
            <a:r>
              <a:rPr lang="tr-TR" altLang="tr-TR" sz="2400" b="1" dirty="0"/>
              <a:t>Örtülü sermaye</a:t>
            </a:r>
            <a:r>
              <a:rPr lang="tr-TR" altLang="tr-TR" sz="2400" dirty="0"/>
              <a:t> üzerinden ödenen veya hesaplanan faiz, kur farkları ve benzeri giderler,</a:t>
            </a:r>
          </a:p>
          <a:p>
            <a:pPr>
              <a:lnSpc>
                <a:spcPct val="90000"/>
              </a:lnSpc>
            </a:pPr>
            <a:endParaRPr lang="tr-TR" altLang="tr-TR" sz="2400" dirty="0"/>
          </a:p>
          <a:p>
            <a:pPr>
              <a:lnSpc>
                <a:spcPct val="90000"/>
              </a:lnSpc>
            </a:pPr>
            <a:r>
              <a:rPr lang="tr-TR" altLang="tr-TR" sz="2400" dirty="0"/>
              <a:t>Transfer fiyatlandırması yoluyla </a:t>
            </a:r>
            <a:r>
              <a:rPr lang="tr-TR" altLang="tr-TR" sz="2400" b="1" dirty="0"/>
              <a:t>örtülü olarak dağıtılan kazançlar</a:t>
            </a:r>
            <a:r>
              <a:rPr lang="tr-TR" altLang="tr-TR" sz="2400" dirty="0"/>
              <a:t>,</a:t>
            </a:r>
          </a:p>
          <a:p>
            <a:pPr>
              <a:lnSpc>
                <a:spcPct val="90000"/>
              </a:lnSpc>
            </a:pPr>
            <a:endParaRPr lang="tr-TR" altLang="tr-TR" sz="2400" dirty="0"/>
          </a:p>
          <a:p>
            <a:pPr>
              <a:lnSpc>
                <a:spcPct val="90000"/>
              </a:lnSpc>
            </a:pPr>
            <a:r>
              <a:rPr lang="tr-TR" altLang="tr-TR" sz="2400" dirty="0"/>
              <a:t>Her ne şekilde ve ne isimle olursa olsun ayrılan </a:t>
            </a:r>
            <a:r>
              <a:rPr lang="tr-TR" altLang="tr-TR" sz="2400" b="1" dirty="0"/>
              <a:t>yedek akçeler</a:t>
            </a:r>
            <a:r>
              <a:rPr lang="tr-TR" altLang="tr-TR" sz="2400" dirty="0"/>
              <a:t>,</a:t>
            </a:r>
          </a:p>
          <a:p>
            <a:pPr>
              <a:lnSpc>
                <a:spcPct val="90000"/>
              </a:lnSpc>
            </a:pPr>
            <a:endParaRPr lang="tr-TR" altLang="tr-TR" sz="2400" dirty="0"/>
          </a:p>
          <a:p>
            <a:pPr>
              <a:lnSpc>
                <a:spcPct val="90000"/>
              </a:lnSpc>
            </a:pPr>
            <a:r>
              <a:rPr lang="tr-TR" altLang="tr-TR" sz="2400" dirty="0"/>
              <a:t>Hesaplanan kurumlar vergisi ile her türlü para cezaları ile vergi cezaları ve gecikme zamları,</a:t>
            </a:r>
          </a:p>
        </p:txBody>
      </p:sp>
      <p:sp>
        <p:nvSpPr>
          <p:cNvPr id="2" name="AutoShape 2" descr="yasak ile ilgili görsel sonucu"/>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5" name="Resim 4" descr="http://www.ovaleturkey.com/content/uploads/yasak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8665" y="3711321"/>
            <a:ext cx="2627783" cy="2965283"/>
          </a:xfrm>
          <a:prstGeom prst="rect">
            <a:avLst/>
          </a:prstGeom>
          <a:noFill/>
          <a:ln>
            <a:noFill/>
          </a:ln>
        </p:spPr>
      </p:pic>
    </p:spTree>
    <p:extLst>
      <p:ext uri="{BB962C8B-B14F-4D97-AF65-F5344CB8AC3E}">
        <p14:creationId xmlns:p14="http://schemas.microsoft.com/office/powerpoint/2010/main" val="140429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title"/>
          </p:nvPr>
        </p:nvSpPr>
        <p:spPr>
          <a:xfrm>
            <a:off x="960120" y="381000"/>
            <a:ext cx="9902952" cy="609600"/>
          </a:xfrm>
        </p:spPr>
        <p:txBody>
          <a:bodyPr>
            <a:noAutofit/>
          </a:bodyPr>
          <a:lstStyle/>
          <a:p>
            <a:r>
              <a:rPr lang="tr-TR" altLang="tr-TR" sz="3200" b="1" dirty="0">
                <a:solidFill>
                  <a:srgbClr val="C00000"/>
                </a:solidFill>
              </a:rPr>
              <a:t>KURUMLAR VERGİSİ KANUNU UYARINCA KABUL EDİLMEYEN İNDİRİMLER - II </a:t>
            </a:r>
          </a:p>
        </p:txBody>
      </p:sp>
      <p:sp>
        <p:nvSpPr>
          <p:cNvPr id="866307" name="Rectangle 3"/>
          <p:cNvSpPr>
            <a:spLocks noGrp="1" noChangeArrowheads="1"/>
          </p:cNvSpPr>
          <p:nvPr>
            <p:ph type="body" idx="1"/>
          </p:nvPr>
        </p:nvSpPr>
        <p:spPr>
          <a:xfrm>
            <a:off x="502920" y="1066800"/>
            <a:ext cx="9707880" cy="5486400"/>
          </a:xfrm>
        </p:spPr>
        <p:txBody>
          <a:bodyPr>
            <a:normAutofit lnSpcReduction="10000"/>
          </a:bodyPr>
          <a:lstStyle/>
          <a:p>
            <a:pPr>
              <a:lnSpc>
                <a:spcPct val="90000"/>
              </a:lnSpc>
              <a:buFont typeface="Wingdings" pitchFamily="2" charset="2"/>
              <a:buNone/>
            </a:pPr>
            <a:endParaRPr lang="tr-TR" altLang="tr-TR" sz="2400" dirty="0">
              <a:solidFill>
                <a:schemeClr val="accent1"/>
              </a:solidFill>
              <a:effectLst>
                <a:outerShdw blurRad="38100" dist="38100" dir="2700000" algn="tl">
                  <a:srgbClr val="000000"/>
                </a:outerShdw>
              </a:effectLst>
            </a:endParaRPr>
          </a:p>
          <a:p>
            <a:pPr>
              <a:lnSpc>
                <a:spcPct val="90000"/>
              </a:lnSpc>
            </a:pPr>
            <a:r>
              <a:rPr lang="tr-TR" altLang="tr-TR" sz="2400" dirty="0"/>
              <a:t>Menkul kıymetlerin itibari değerlerinin altında ihracından doğan zararlar,</a:t>
            </a:r>
          </a:p>
          <a:p>
            <a:pPr>
              <a:lnSpc>
                <a:spcPct val="90000"/>
              </a:lnSpc>
            </a:pPr>
            <a:endParaRPr lang="tr-TR" altLang="tr-TR" sz="2400" dirty="0"/>
          </a:p>
          <a:p>
            <a:pPr>
              <a:lnSpc>
                <a:spcPct val="90000"/>
              </a:lnSpc>
            </a:pPr>
            <a:r>
              <a:rPr lang="tr-TR" altLang="tr-TR" sz="2400" dirty="0"/>
              <a:t>İşletmenin esas faaliyet konusu ile ilgili olmayan deniz ve hava taşıtlarına ilişkin giderler ve amortismanlar,</a:t>
            </a:r>
          </a:p>
          <a:p>
            <a:pPr>
              <a:lnSpc>
                <a:spcPct val="90000"/>
              </a:lnSpc>
            </a:pPr>
            <a:endParaRPr lang="tr-TR" altLang="tr-TR" sz="2400" dirty="0"/>
          </a:p>
          <a:p>
            <a:pPr>
              <a:lnSpc>
                <a:spcPct val="90000"/>
              </a:lnSpc>
            </a:pPr>
            <a:r>
              <a:rPr lang="tr-TR" altLang="tr-TR" sz="2400" dirty="0"/>
              <a:t>Kurumun kendisinin, ortaklarının, yöneticilerinin ve çalışanlarının suçlarından doğan tazminat giderleri,</a:t>
            </a:r>
          </a:p>
          <a:p>
            <a:pPr>
              <a:lnSpc>
                <a:spcPct val="90000"/>
              </a:lnSpc>
            </a:pPr>
            <a:endParaRPr lang="tr-TR" altLang="tr-TR" sz="2400" dirty="0"/>
          </a:p>
          <a:p>
            <a:pPr>
              <a:lnSpc>
                <a:spcPct val="90000"/>
              </a:lnSpc>
            </a:pPr>
            <a:r>
              <a:rPr lang="tr-TR" altLang="tr-TR" sz="2400" dirty="0"/>
              <a:t>Basın yoluyla işlenen fiillerden dolayı ödenen tazminatlar,</a:t>
            </a:r>
          </a:p>
          <a:p>
            <a:pPr>
              <a:lnSpc>
                <a:spcPct val="90000"/>
              </a:lnSpc>
            </a:pPr>
            <a:endParaRPr lang="tr-TR" altLang="tr-TR" sz="2400" dirty="0"/>
          </a:p>
          <a:p>
            <a:pPr>
              <a:lnSpc>
                <a:spcPct val="90000"/>
              </a:lnSpc>
            </a:pPr>
            <a:r>
              <a:rPr lang="tr-TR" altLang="tr-TR" sz="2400" dirty="0"/>
              <a:t>Alkol ve alkollü içkiler ile tütün ve tütün mamullerine ait ilan ve reklâm giderleri.</a:t>
            </a:r>
          </a:p>
        </p:txBody>
      </p:sp>
      <p:pic>
        <p:nvPicPr>
          <p:cNvPr id="4" name="Resim 3" descr="http://www.ovaleturkey.com/content/uploads/yasak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0296" y="3068960"/>
            <a:ext cx="1797032" cy="1800200"/>
          </a:xfrm>
          <a:prstGeom prst="rect">
            <a:avLst/>
          </a:prstGeom>
          <a:noFill/>
          <a:ln>
            <a:noFill/>
          </a:ln>
        </p:spPr>
      </p:pic>
    </p:spTree>
    <p:extLst>
      <p:ext uri="{BB962C8B-B14F-4D97-AF65-F5344CB8AC3E}">
        <p14:creationId xmlns:p14="http://schemas.microsoft.com/office/powerpoint/2010/main" val="377880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3F3509-CA21-4B54-9770-28F2C2165E24}"/>
              </a:ext>
            </a:extLst>
          </p:cNvPr>
          <p:cNvSpPr>
            <a:spLocks noGrp="1"/>
          </p:cNvSpPr>
          <p:nvPr>
            <p:ph type="title"/>
          </p:nvPr>
        </p:nvSpPr>
        <p:spPr/>
        <p:txBody>
          <a:bodyPr rtlCol="0">
            <a:normAutofit/>
          </a:bodyPr>
          <a:lstStyle/>
          <a:p>
            <a:pPr>
              <a:defRPr/>
            </a:pPr>
            <a:r>
              <a:rPr lang="tr-TR" b="1" dirty="0">
                <a:solidFill>
                  <a:srgbClr val="C00000"/>
                </a:solidFill>
                <a:effectLst>
                  <a:outerShdw blurRad="38100" dist="38100" dir="2700000" algn="tl">
                    <a:srgbClr val="000000">
                      <a:alpha val="43137"/>
                    </a:srgbClr>
                  </a:outerShdw>
                </a:effectLst>
              </a:rPr>
              <a:t>FİNANSMAN GİDERLERİ</a:t>
            </a:r>
          </a:p>
        </p:txBody>
      </p:sp>
      <p:sp>
        <p:nvSpPr>
          <p:cNvPr id="3" name="İçerik Yer Tutucusu 2">
            <a:extLst>
              <a:ext uri="{FF2B5EF4-FFF2-40B4-BE49-F238E27FC236}">
                <a16:creationId xmlns:a16="http://schemas.microsoft.com/office/drawing/2014/main" id="{22EB7210-AD2C-4D4C-93C0-50076364084A}"/>
              </a:ext>
            </a:extLst>
          </p:cNvPr>
          <p:cNvSpPr>
            <a:spLocks noGrp="1"/>
          </p:cNvSpPr>
          <p:nvPr>
            <p:ph idx="1"/>
          </p:nvPr>
        </p:nvSpPr>
        <p:spPr>
          <a:xfrm>
            <a:off x="838200" y="1825625"/>
            <a:ext cx="5827776" cy="4351338"/>
          </a:xfrm>
        </p:spPr>
        <p:txBody>
          <a:bodyPr/>
          <a:lstStyle/>
          <a:p>
            <a:pPr>
              <a:spcBef>
                <a:spcPts val="1800"/>
              </a:spcBef>
            </a:pPr>
            <a:r>
              <a:rPr lang="tr-TR" dirty="0"/>
              <a:t>Finansman gider kısıtlaması kapsamı?</a:t>
            </a:r>
          </a:p>
          <a:p>
            <a:pPr>
              <a:spcBef>
                <a:spcPts val="1800"/>
              </a:spcBef>
            </a:pPr>
            <a:r>
              <a:rPr lang="tr-TR" dirty="0"/>
              <a:t>Finansman gider kısıtlaması hesaplaması?</a:t>
            </a:r>
          </a:p>
          <a:p>
            <a:pPr>
              <a:spcBef>
                <a:spcPts val="1800"/>
              </a:spcBef>
            </a:pPr>
            <a:r>
              <a:rPr lang="tr-TR" dirty="0"/>
              <a:t>Muhasebe kayıtlarında gösterilmesi?</a:t>
            </a:r>
          </a:p>
          <a:p>
            <a:pPr>
              <a:spcBef>
                <a:spcPts val="1800"/>
              </a:spcBef>
            </a:pPr>
            <a:r>
              <a:rPr lang="tr-TR" dirty="0"/>
              <a:t>Netleştirme?</a:t>
            </a:r>
          </a:p>
          <a:p>
            <a:pPr>
              <a:spcBef>
                <a:spcPts val="1800"/>
              </a:spcBef>
            </a:pPr>
            <a:r>
              <a:rPr lang="tr-TR" dirty="0"/>
              <a:t>Hangi bilanço esas alınmalı?</a:t>
            </a:r>
          </a:p>
        </p:txBody>
      </p:sp>
      <p:sp>
        <p:nvSpPr>
          <p:cNvPr id="10243" name="Dikdörtgen 2">
            <a:extLst>
              <a:ext uri="{FF2B5EF4-FFF2-40B4-BE49-F238E27FC236}">
                <a16:creationId xmlns:a16="http://schemas.microsoft.com/office/drawing/2014/main" id="{6C525158-5D5F-4DED-A31C-8022217395D1}"/>
              </a:ext>
            </a:extLst>
          </p:cNvPr>
          <p:cNvSpPr>
            <a:spLocks noChangeArrowheads="1"/>
          </p:cNvSpPr>
          <p:nvPr/>
        </p:nvSpPr>
        <p:spPr bwMode="auto">
          <a:xfrm>
            <a:off x="2135188" y="1628775"/>
            <a:ext cx="7848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endParaRPr lang="tr-TR" altLang="tr-TR" sz="2400" dirty="0">
              <a:latin typeface="Arial" panose="020B0604020202020204" pitchFamily="34" charset="0"/>
            </a:endParaRPr>
          </a:p>
          <a:p>
            <a:pPr eaLnBrk="1" hangingPunct="1">
              <a:spcBef>
                <a:spcPct val="0"/>
              </a:spcBef>
              <a:buFont typeface="Wingdings" panose="05000000000000000000" pitchFamily="2" charset="2"/>
              <a:buChar char="Ø"/>
            </a:pPr>
            <a:endParaRPr lang="tr-TR" altLang="tr-TR" sz="2400" dirty="0">
              <a:latin typeface="Arial" panose="020B0604020202020204" pitchFamily="34" charset="0"/>
            </a:endParaRPr>
          </a:p>
          <a:p>
            <a:pPr eaLnBrk="1" hangingPunct="1">
              <a:spcBef>
                <a:spcPct val="0"/>
              </a:spcBef>
              <a:buFont typeface="Wingdings" panose="05000000000000000000" pitchFamily="2" charset="2"/>
              <a:buChar char="Ø"/>
            </a:pPr>
            <a:endParaRPr lang="tr-TR" altLang="tr-TR" sz="2400" dirty="0">
              <a:latin typeface="Arial" panose="020B0604020202020204" pitchFamily="34" charset="0"/>
            </a:endParaRPr>
          </a:p>
          <a:p>
            <a:pPr eaLnBrk="1" hangingPunct="1">
              <a:spcBef>
                <a:spcPct val="0"/>
              </a:spcBef>
              <a:buFont typeface="Wingdings" panose="05000000000000000000" pitchFamily="2" charset="2"/>
              <a:buChar char="Ø"/>
            </a:pPr>
            <a:endParaRPr lang="tr-TR" altLang="tr-TR" sz="2400" dirty="0">
              <a:latin typeface="Arial" panose="020B0604020202020204" pitchFamily="34" charset="0"/>
            </a:endParaRPr>
          </a:p>
          <a:p>
            <a:pPr eaLnBrk="1" hangingPunct="1">
              <a:spcBef>
                <a:spcPct val="0"/>
              </a:spcBef>
              <a:buFont typeface="Wingdings" panose="05000000000000000000" pitchFamily="2" charset="2"/>
              <a:buChar char="Ø"/>
            </a:pPr>
            <a:endParaRPr lang="tr-TR" altLang="tr-TR" sz="2400" dirty="0">
              <a:latin typeface="Arial" panose="020B0604020202020204" pitchFamily="34" charset="0"/>
            </a:endParaRPr>
          </a:p>
          <a:p>
            <a:pPr eaLnBrk="1" hangingPunct="1">
              <a:spcBef>
                <a:spcPct val="0"/>
              </a:spcBef>
              <a:buFont typeface="Wingdings" panose="05000000000000000000" pitchFamily="2" charset="2"/>
              <a:buChar char="Ø"/>
            </a:pPr>
            <a:endParaRPr lang="tr-TR" altLang="tr-TR" sz="2400" dirty="0">
              <a:latin typeface="Arial" panose="020B0604020202020204" pitchFamily="34" charset="0"/>
            </a:endParaRPr>
          </a:p>
          <a:p>
            <a:pPr eaLnBrk="1" hangingPunct="1">
              <a:spcBef>
                <a:spcPct val="0"/>
              </a:spcBef>
              <a:buFont typeface="Wingdings" panose="05000000000000000000" pitchFamily="2" charset="2"/>
              <a:buChar char="Ø"/>
            </a:pPr>
            <a:endParaRPr lang="tr-TR" altLang="tr-TR" sz="2400" dirty="0">
              <a:latin typeface="Arial" panose="020B0604020202020204" pitchFamily="34" charset="0"/>
            </a:endParaRPr>
          </a:p>
          <a:p>
            <a:pPr eaLnBrk="1" hangingPunct="1">
              <a:spcBef>
                <a:spcPct val="0"/>
              </a:spcBef>
              <a:buFont typeface="Wingdings" panose="05000000000000000000" pitchFamily="2" charset="2"/>
              <a:buChar char="Ø"/>
            </a:pPr>
            <a:endParaRPr lang="tr-TR" altLang="tr-TR" sz="2400" dirty="0">
              <a:latin typeface="Arial" panose="020B0604020202020204" pitchFamily="34" charset="0"/>
            </a:endParaRPr>
          </a:p>
          <a:p>
            <a:pPr eaLnBrk="1" hangingPunct="1">
              <a:spcBef>
                <a:spcPct val="0"/>
              </a:spcBef>
              <a:buFont typeface="Wingdings" panose="05000000000000000000" pitchFamily="2" charset="2"/>
              <a:buChar char="Ø"/>
            </a:pPr>
            <a:endParaRPr lang="tr-TR" altLang="tr-TR" sz="2400" dirty="0">
              <a:latin typeface="Arial" panose="020B0604020202020204" pitchFamily="34" charset="0"/>
            </a:endParaRPr>
          </a:p>
          <a:p>
            <a:pPr eaLnBrk="1" hangingPunct="1">
              <a:spcBef>
                <a:spcPct val="0"/>
              </a:spcBef>
              <a:buFont typeface="Wingdings" panose="05000000000000000000" pitchFamily="2" charset="2"/>
              <a:buChar char="Ø"/>
            </a:pPr>
            <a:endParaRPr lang="tr-TR" altLang="tr-TR" sz="2400" dirty="0">
              <a:latin typeface="Arial" panose="020B0604020202020204" pitchFamily="34" charset="0"/>
            </a:endParaRPr>
          </a:p>
          <a:p>
            <a:pPr eaLnBrk="1" hangingPunct="1">
              <a:spcBef>
                <a:spcPct val="0"/>
              </a:spcBef>
              <a:buFont typeface="Wingdings" panose="05000000000000000000" pitchFamily="2" charset="2"/>
              <a:buChar char="Ø"/>
            </a:pPr>
            <a:endParaRPr lang="tr-TR" altLang="tr-TR" sz="2400" dirty="0">
              <a:latin typeface="Arial" panose="020B0604020202020204" pitchFamily="34" charset="0"/>
            </a:endParaRPr>
          </a:p>
        </p:txBody>
      </p:sp>
      <p:pic>
        <p:nvPicPr>
          <p:cNvPr id="4" name="Resim 3">
            <a:extLst>
              <a:ext uri="{FF2B5EF4-FFF2-40B4-BE49-F238E27FC236}">
                <a16:creationId xmlns:a16="http://schemas.microsoft.com/office/drawing/2014/main" id="{8E9A86EF-3ADF-490A-B93B-80CB51338475}"/>
              </a:ext>
            </a:extLst>
          </p:cNvPr>
          <p:cNvPicPr>
            <a:picLocks noChangeAspect="1"/>
          </p:cNvPicPr>
          <p:nvPr/>
        </p:nvPicPr>
        <p:blipFill>
          <a:blip r:embed="rId2"/>
          <a:stretch>
            <a:fillRect/>
          </a:stretch>
        </p:blipFill>
        <p:spPr>
          <a:xfrm>
            <a:off x="7580376" y="0"/>
            <a:ext cx="4611624" cy="6858000"/>
          </a:xfrm>
          <a:prstGeom prst="rect">
            <a:avLst/>
          </a:prstGeom>
        </p:spPr>
      </p:pic>
    </p:spTree>
    <p:extLst>
      <p:ext uri="{BB962C8B-B14F-4D97-AF65-F5344CB8AC3E}">
        <p14:creationId xmlns:p14="http://schemas.microsoft.com/office/powerpoint/2010/main" val="46544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A34E1-ABD0-2709-1676-27DCAA9BB2F5}"/>
              </a:ext>
            </a:extLst>
          </p:cNvPr>
          <p:cNvSpPr>
            <a:spLocks noGrp="1"/>
          </p:cNvSpPr>
          <p:nvPr>
            <p:ph type="title"/>
          </p:nvPr>
        </p:nvSpPr>
        <p:spPr>
          <a:xfrm>
            <a:off x="838200" y="365125"/>
            <a:ext cx="10515600" cy="805307"/>
          </a:xfrm>
        </p:spPr>
        <p:txBody>
          <a:bodyPr/>
          <a:lstStyle/>
          <a:p>
            <a:r>
              <a:rPr lang="tr-TR" b="1" dirty="0">
                <a:solidFill>
                  <a:srgbClr val="C00000"/>
                </a:solidFill>
              </a:rPr>
              <a:t>ENFLASYON DÜZELTMESİ</a:t>
            </a:r>
          </a:p>
        </p:txBody>
      </p:sp>
      <p:sp>
        <p:nvSpPr>
          <p:cNvPr id="3" name="İçerik Yer Tutucusu 2">
            <a:extLst>
              <a:ext uri="{FF2B5EF4-FFF2-40B4-BE49-F238E27FC236}">
                <a16:creationId xmlns:a16="http://schemas.microsoft.com/office/drawing/2014/main" id="{8C2FBAA1-D54B-5344-C5C3-B30A55D43F02}"/>
              </a:ext>
            </a:extLst>
          </p:cNvPr>
          <p:cNvSpPr>
            <a:spLocks noGrp="1"/>
          </p:cNvSpPr>
          <p:nvPr>
            <p:ph idx="1"/>
          </p:nvPr>
        </p:nvSpPr>
        <p:spPr>
          <a:xfrm>
            <a:off x="838200" y="1508760"/>
            <a:ext cx="10515600" cy="4668203"/>
          </a:xfrm>
        </p:spPr>
        <p:txBody>
          <a:bodyPr/>
          <a:lstStyle/>
          <a:p>
            <a:pPr marL="0" indent="0">
              <a:buNone/>
            </a:pPr>
            <a:r>
              <a:rPr lang="tr-TR" b="1" dirty="0">
                <a:solidFill>
                  <a:srgbClr val="0070C0"/>
                </a:solidFill>
              </a:rPr>
              <a:t>587 SIRA NOLU VERGİ USUL KANUNU GENEL TEBLİĞİ</a:t>
            </a:r>
          </a:p>
          <a:p>
            <a:pPr marL="0" indent="0">
              <a:buNone/>
            </a:pPr>
            <a:r>
              <a:rPr lang="tr-TR" dirty="0">
                <a:solidFill>
                  <a:srgbClr val="0070C0"/>
                </a:solidFill>
              </a:rPr>
              <a:t>(</a:t>
            </a:r>
            <a:r>
              <a:rPr lang="it-IT" dirty="0">
                <a:solidFill>
                  <a:srgbClr val="0070C0"/>
                </a:solidFill>
              </a:rPr>
              <a:t>24.12.2025</a:t>
            </a:r>
            <a:r>
              <a:rPr lang="tr-TR" dirty="0">
                <a:solidFill>
                  <a:srgbClr val="0070C0"/>
                </a:solidFill>
              </a:rPr>
              <a:t> tarih ve </a:t>
            </a:r>
            <a:r>
              <a:rPr lang="it-IT" dirty="0">
                <a:solidFill>
                  <a:srgbClr val="0070C0"/>
                </a:solidFill>
              </a:rPr>
              <a:t>33117</a:t>
            </a:r>
            <a:r>
              <a:rPr lang="tr-TR" dirty="0">
                <a:solidFill>
                  <a:srgbClr val="0070C0"/>
                </a:solidFill>
              </a:rPr>
              <a:t> sayılı </a:t>
            </a:r>
            <a:r>
              <a:rPr lang="it-IT" dirty="0">
                <a:solidFill>
                  <a:srgbClr val="0070C0"/>
                </a:solidFill>
              </a:rPr>
              <a:t>Resmi Gazete</a:t>
            </a:r>
            <a:r>
              <a:rPr lang="tr-TR" dirty="0">
                <a:solidFill>
                  <a:srgbClr val="0070C0"/>
                </a:solidFill>
              </a:rPr>
              <a:t>)</a:t>
            </a:r>
            <a:endParaRPr lang="it-IT" dirty="0">
              <a:solidFill>
                <a:srgbClr val="0070C0"/>
              </a:solidFill>
            </a:endParaRPr>
          </a:p>
          <a:p>
            <a:endParaRPr lang="tr-TR" dirty="0"/>
          </a:p>
          <a:p>
            <a:endParaRPr lang="tr-TR" dirty="0"/>
          </a:p>
          <a:p>
            <a:r>
              <a:rPr lang="tr-TR" b="1" dirty="0"/>
              <a:t>MADDE 3- </a:t>
            </a:r>
            <a:r>
              <a:rPr lang="tr-TR" dirty="0"/>
              <a:t>(1) 213 sayılı Kanunun mükerrer 298 inci maddesinin (A) fıkrasının (8) numaralı bendinin (b) alt bendinde yer alan yetkiye dayanılarak, 2025 hesap döneminin dördüncü geçici vergi döneminde </a:t>
            </a:r>
            <a:r>
              <a:rPr lang="tr-TR" b="1" dirty="0"/>
              <a:t>kapsam dâhilindeki mükelleflerin enflasyon düzeltmesi yapmaması uygun bulunmuştur.</a:t>
            </a:r>
          </a:p>
        </p:txBody>
      </p:sp>
    </p:spTree>
    <p:extLst>
      <p:ext uri="{BB962C8B-B14F-4D97-AF65-F5344CB8AC3E}">
        <p14:creationId xmlns:p14="http://schemas.microsoft.com/office/powerpoint/2010/main" val="3240552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7200" b="1" dirty="0">
                <a:solidFill>
                  <a:srgbClr val="C00000"/>
                </a:solidFill>
              </a:rPr>
              <a:t>ZARAR MAHSUBU</a:t>
            </a:r>
          </a:p>
        </p:txBody>
      </p:sp>
      <p:sp>
        <p:nvSpPr>
          <p:cNvPr id="3" name="İçerik Yer Tutucusu 2"/>
          <p:cNvSpPr>
            <a:spLocks noGrp="1"/>
          </p:cNvSpPr>
          <p:nvPr>
            <p:ph idx="1"/>
          </p:nvPr>
        </p:nvSpPr>
        <p:spPr/>
        <p:txBody>
          <a:bodyPr>
            <a:normAutofit/>
          </a:bodyPr>
          <a:lstStyle/>
          <a:p>
            <a:r>
              <a:rPr lang="tr-TR" sz="2400" b="1" dirty="0">
                <a:solidFill>
                  <a:srgbClr val="C00000"/>
                </a:solidFill>
              </a:rPr>
              <a:t>Geçmiş Yıl Zararlarının Mahsubu</a:t>
            </a:r>
          </a:p>
          <a:p>
            <a:r>
              <a:rPr lang="tr-TR" sz="2400" b="1" dirty="0">
                <a:solidFill>
                  <a:srgbClr val="C00000"/>
                </a:solidFill>
              </a:rPr>
              <a:t>Devralınan veya Bölünen Kurumlara Ait Zararların Mahsubu</a:t>
            </a:r>
          </a:p>
          <a:p>
            <a:r>
              <a:rPr lang="tr-TR" sz="2400" b="1" dirty="0">
                <a:solidFill>
                  <a:srgbClr val="C00000"/>
                </a:solidFill>
              </a:rPr>
              <a:t>Yurtdışı Faaliyetlerden Doğan Zararların Mahsubu</a:t>
            </a:r>
          </a:p>
        </p:txBody>
      </p:sp>
      <p:pic>
        <p:nvPicPr>
          <p:cNvPr id="1026" name="Picture 2" descr="http://www.hurriyet.com.tr/_np/7678/21217678.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212976"/>
            <a:ext cx="914400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648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3.gstatic.com/images?q=tbn:ANd9GcR27eDUKYgoUPVceu59rocCEiCBKTRXPkZFZmP0bqGAznSIOis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136" y="4725145"/>
            <a:ext cx="3347864" cy="184005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1981200" y="274638"/>
            <a:ext cx="8229600" cy="922114"/>
          </a:xfrm>
        </p:spPr>
        <p:txBody>
          <a:bodyPr>
            <a:noAutofit/>
          </a:bodyPr>
          <a:lstStyle/>
          <a:p>
            <a:r>
              <a:rPr lang="tr-TR" sz="4000" b="1" dirty="0">
                <a:solidFill>
                  <a:srgbClr val="C00000"/>
                </a:solidFill>
              </a:rPr>
              <a:t>GEÇMİŞ YIL ZARARLARININ MAHSUBU</a:t>
            </a:r>
            <a:endParaRPr lang="tr-TR" sz="4000" dirty="0"/>
          </a:p>
        </p:txBody>
      </p:sp>
      <p:sp>
        <p:nvSpPr>
          <p:cNvPr id="3" name="İçerik Yer Tutucusu 2"/>
          <p:cNvSpPr>
            <a:spLocks noGrp="1"/>
          </p:cNvSpPr>
          <p:nvPr>
            <p:ph idx="1"/>
          </p:nvPr>
        </p:nvSpPr>
        <p:spPr>
          <a:xfrm>
            <a:off x="1981200" y="1340769"/>
            <a:ext cx="7931224" cy="4320480"/>
          </a:xfrm>
        </p:spPr>
        <p:txBody>
          <a:bodyPr>
            <a:normAutofit/>
          </a:bodyPr>
          <a:lstStyle/>
          <a:p>
            <a:pPr marL="0" indent="0">
              <a:buNone/>
            </a:pPr>
            <a:r>
              <a:rPr lang="tr-TR" dirty="0"/>
              <a:t>Kurumlar vergisi mükellefleri; </a:t>
            </a:r>
          </a:p>
          <a:p>
            <a:pPr marL="0" indent="0">
              <a:buNone/>
            </a:pPr>
            <a:endParaRPr lang="tr-TR" dirty="0"/>
          </a:p>
          <a:p>
            <a:r>
              <a:rPr lang="tr-TR" b="1" u="sng" dirty="0"/>
              <a:t>beş yıldan fazla nakledilmemek kaydıyla</a:t>
            </a:r>
            <a:r>
              <a:rPr lang="tr-TR" dirty="0"/>
              <a:t>,</a:t>
            </a:r>
          </a:p>
          <a:p>
            <a:r>
              <a:rPr lang="tr-TR" dirty="0"/>
              <a:t>geçmiş yıllara ait </a:t>
            </a:r>
            <a:r>
              <a:rPr lang="tr-TR" u="sng" dirty="0"/>
              <a:t>kurumlar vergisi beyannamelerinde yer alan zararları</a:t>
            </a:r>
            <a:r>
              <a:rPr lang="tr-TR" dirty="0"/>
              <a:t>, </a:t>
            </a:r>
          </a:p>
          <a:p>
            <a:endParaRPr lang="tr-TR" dirty="0"/>
          </a:p>
          <a:p>
            <a:pPr marL="0" indent="0">
              <a:buNone/>
            </a:pPr>
            <a:r>
              <a:rPr lang="tr-TR" dirty="0"/>
              <a:t>kurumlar vergisi matrahının tespitinde kurum kazancından </a:t>
            </a:r>
            <a:r>
              <a:rPr lang="tr-TR" u="sng" dirty="0"/>
              <a:t>indirebilirler</a:t>
            </a:r>
            <a:r>
              <a:rPr lang="tr-TR" dirty="0"/>
              <a:t>.</a:t>
            </a:r>
            <a:endParaRPr lang="tr-TR" sz="3600" dirty="0"/>
          </a:p>
        </p:txBody>
      </p:sp>
    </p:spTree>
    <p:extLst>
      <p:ext uri="{BB962C8B-B14F-4D97-AF65-F5344CB8AC3E}">
        <p14:creationId xmlns:p14="http://schemas.microsoft.com/office/powerpoint/2010/main" val="1900003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81200" y="274638"/>
            <a:ext cx="8229600" cy="706090"/>
          </a:xfrm>
        </p:spPr>
        <p:txBody>
          <a:bodyPr>
            <a:normAutofit fontScale="90000"/>
          </a:bodyPr>
          <a:lstStyle/>
          <a:p>
            <a:r>
              <a:rPr lang="tr-TR" b="1" dirty="0">
                <a:solidFill>
                  <a:srgbClr val="C00000"/>
                </a:solidFill>
              </a:rPr>
              <a:t>GEÇMİŞ YIL ZARARLARININ MAHSUBU</a:t>
            </a:r>
            <a:endParaRPr lang="tr-TR" dirty="0"/>
          </a:p>
        </p:txBody>
      </p:sp>
      <p:sp>
        <p:nvSpPr>
          <p:cNvPr id="3" name="İçerik Yer Tutucusu 2"/>
          <p:cNvSpPr>
            <a:spLocks noGrp="1"/>
          </p:cNvSpPr>
          <p:nvPr>
            <p:ph idx="1"/>
          </p:nvPr>
        </p:nvSpPr>
        <p:spPr>
          <a:xfrm>
            <a:off x="1631504" y="1124744"/>
            <a:ext cx="8064896" cy="5472608"/>
          </a:xfrm>
        </p:spPr>
        <p:txBody>
          <a:bodyPr>
            <a:normAutofit/>
          </a:bodyPr>
          <a:lstStyle/>
          <a:p>
            <a:r>
              <a:rPr lang="tr-TR" dirty="0"/>
              <a:t>Geçmiş hesap dönemlerinde oluşan zararların mahsubunda, söz konusu zararların </a:t>
            </a:r>
            <a:r>
              <a:rPr lang="tr-TR" b="1" dirty="0"/>
              <a:t>en önceki hesap dönemi zararından başlayarak </a:t>
            </a:r>
            <a:r>
              <a:rPr lang="tr-TR" dirty="0"/>
              <a:t>sırasıyla mahsup edilmesi gerekmektedir. </a:t>
            </a:r>
          </a:p>
          <a:p>
            <a:endParaRPr lang="tr-TR" dirty="0"/>
          </a:p>
          <a:p>
            <a:r>
              <a:rPr lang="tr-TR" dirty="0"/>
              <a:t>Geçmiş yıllara ait zararların mahsubunun, </a:t>
            </a:r>
            <a:r>
              <a:rPr lang="tr-TR" b="1" dirty="0"/>
              <a:t>yıl atlanmaksızın, mahsup imkânının doğduğu hesap döneminde</a:t>
            </a:r>
            <a:r>
              <a:rPr lang="tr-TR" dirty="0"/>
              <a:t> yapılması gerekmektedir. </a:t>
            </a:r>
          </a:p>
          <a:p>
            <a:endParaRPr lang="tr-TR" dirty="0"/>
          </a:p>
          <a:p>
            <a:r>
              <a:rPr lang="tr-TR" b="1" dirty="0"/>
              <a:t>Mahsup imkânının olduğu dönemlerde mahsup edilmeyen zarar tutarlarının sonraki dönemlere ait kazançlardan düşülmesi mümkün olmayacaktır.</a:t>
            </a:r>
          </a:p>
        </p:txBody>
      </p:sp>
    </p:spTree>
    <p:extLst>
      <p:ext uri="{BB962C8B-B14F-4D97-AF65-F5344CB8AC3E}">
        <p14:creationId xmlns:p14="http://schemas.microsoft.com/office/powerpoint/2010/main" val="1027629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37184" y="692697"/>
            <a:ext cx="8517632" cy="4525963"/>
          </a:xfrm>
        </p:spPr>
        <p:txBody>
          <a:bodyPr>
            <a:noAutofit/>
          </a:bodyPr>
          <a:lstStyle/>
          <a:p>
            <a:pPr marL="0" indent="0" algn="ctr">
              <a:buNone/>
            </a:pPr>
            <a:r>
              <a:rPr lang="tr-TR" altLang="tr-TR" sz="11500" b="1" dirty="0">
                <a:solidFill>
                  <a:srgbClr val="FF0000"/>
                </a:solidFill>
                <a:effectLst>
                  <a:outerShdw blurRad="38100" dist="38100" dir="2700000" algn="tl">
                    <a:srgbClr val="000000">
                      <a:alpha val="43137"/>
                    </a:srgbClr>
                  </a:outerShdw>
                </a:effectLst>
              </a:rPr>
              <a:t>İSTİSNALAR </a:t>
            </a:r>
            <a:endParaRPr lang="tr-TR" sz="11500" dirty="0"/>
          </a:p>
        </p:txBody>
      </p:sp>
      <p:pic>
        <p:nvPicPr>
          <p:cNvPr id="1028" name="Picture 4" descr="fotolia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36912"/>
            <a:ext cx="12192000" cy="422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295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a:xfrm>
            <a:off x="185262" y="188640"/>
            <a:ext cx="11843122" cy="751368"/>
          </a:xfrm>
        </p:spPr>
        <p:txBody>
          <a:bodyPr>
            <a:noAutofit/>
          </a:bodyPr>
          <a:lstStyle/>
          <a:p>
            <a:pPr algn="ctr"/>
            <a:r>
              <a:rPr lang="tr-TR" altLang="tr-TR" sz="6600" b="1" dirty="0">
                <a:solidFill>
                  <a:srgbClr val="FF0000"/>
                </a:solidFill>
                <a:effectLst>
                  <a:outerShdw blurRad="38100" dist="38100" dir="2700000" algn="tl">
                    <a:srgbClr val="000000">
                      <a:alpha val="43137"/>
                    </a:srgbClr>
                  </a:outerShdw>
                </a:effectLst>
              </a:rPr>
              <a:t>İSTİSNALAR </a:t>
            </a:r>
            <a:r>
              <a:rPr lang="tr-TR" altLang="tr-TR" sz="5400" dirty="0">
                <a:solidFill>
                  <a:srgbClr val="FF0000"/>
                </a:solidFill>
                <a:effectLst>
                  <a:outerShdw blurRad="38100" dist="38100" dir="2700000" algn="tl">
                    <a:srgbClr val="000000">
                      <a:alpha val="43137"/>
                    </a:srgbClr>
                  </a:outerShdw>
                </a:effectLst>
              </a:rPr>
              <a:t>(KVK md.5)</a:t>
            </a:r>
          </a:p>
        </p:txBody>
      </p:sp>
      <p:sp>
        <p:nvSpPr>
          <p:cNvPr id="616453" name="AutoShape 5"/>
          <p:cNvSpPr>
            <a:spLocks noChangeArrowheads="1"/>
          </p:cNvSpPr>
          <p:nvPr/>
        </p:nvSpPr>
        <p:spPr bwMode="auto">
          <a:xfrm>
            <a:off x="565559" y="1317754"/>
            <a:ext cx="11082528" cy="601096"/>
          </a:xfrm>
          <a:prstGeom prst="bevel">
            <a:avLst>
              <a:gd name="adj" fmla="val 12500"/>
            </a:avLst>
          </a:prstGeom>
          <a:gradFill rotWithShape="1">
            <a:gsLst>
              <a:gs pos="0">
                <a:srgbClr val="FFFF66">
                  <a:gamma/>
                  <a:shade val="89020"/>
                  <a:invGamma/>
                </a:srgbClr>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None/>
            </a:pPr>
            <a:r>
              <a:rPr lang="tr-TR" altLang="tr-TR" sz="2400" dirty="0">
                <a:solidFill>
                  <a:srgbClr val="0000CC"/>
                </a:solidFill>
                <a:effectLst>
                  <a:outerShdw blurRad="38100" dist="38100" dir="2700000" algn="tl">
                    <a:srgbClr val="000000"/>
                  </a:outerShdw>
                </a:effectLst>
                <a:latin typeface="Tahoma" pitchFamily="34" charset="0"/>
              </a:rPr>
              <a:t>a-</a:t>
            </a:r>
            <a:r>
              <a:rPr lang="tr-TR" altLang="tr-TR" sz="2400" dirty="0">
                <a:effectLst>
                  <a:outerShdw blurRad="38100" dist="38100" dir="2700000" algn="tl">
                    <a:srgbClr val="FFFFFF"/>
                  </a:outerShdw>
                </a:effectLst>
                <a:latin typeface="Tahoma" pitchFamily="34" charset="0"/>
              </a:rPr>
              <a:t> İştirak kazançları istisnası</a:t>
            </a:r>
          </a:p>
        </p:txBody>
      </p:sp>
      <p:sp>
        <p:nvSpPr>
          <p:cNvPr id="616454" name="AutoShape 6"/>
          <p:cNvSpPr>
            <a:spLocks noChangeArrowheads="1"/>
          </p:cNvSpPr>
          <p:nvPr/>
        </p:nvSpPr>
        <p:spPr bwMode="auto">
          <a:xfrm>
            <a:off x="554736" y="2031865"/>
            <a:ext cx="11082528" cy="601095"/>
          </a:xfrm>
          <a:prstGeom prst="bevel">
            <a:avLst>
              <a:gd name="adj" fmla="val 12500"/>
            </a:avLst>
          </a:prstGeom>
          <a:gradFill rotWithShape="1">
            <a:gsLst>
              <a:gs pos="0">
                <a:srgbClr val="FFFF66">
                  <a:gamma/>
                  <a:shade val="86275"/>
                  <a:invGamma/>
                </a:srgbClr>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None/>
            </a:pPr>
            <a:r>
              <a:rPr lang="tr-TR" altLang="tr-TR" sz="2400" dirty="0">
                <a:solidFill>
                  <a:srgbClr val="0000CC"/>
                </a:solidFill>
                <a:effectLst>
                  <a:outerShdw blurRad="38100" dist="38100" dir="2700000" algn="tl">
                    <a:srgbClr val="000000"/>
                  </a:outerShdw>
                </a:effectLst>
                <a:latin typeface="Tahoma" pitchFamily="34" charset="0"/>
              </a:rPr>
              <a:t>b-</a:t>
            </a:r>
            <a:r>
              <a:rPr lang="tr-TR" altLang="tr-TR" sz="2400" dirty="0">
                <a:effectLst>
                  <a:outerShdw blurRad="38100" dist="38100" dir="2700000" algn="tl">
                    <a:srgbClr val="FFFFFF"/>
                  </a:outerShdw>
                </a:effectLst>
                <a:latin typeface="Tahoma" pitchFamily="34" charset="0"/>
              </a:rPr>
              <a:t> Yurt dışı iştirak kazançları istisnası</a:t>
            </a:r>
          </a:p>
        </p:txBody>
      </p:sp>
      <p:sp>
        <p:nvSpPr>
          <p:cNvPr id="616455" name="AutoShape 7"/>
          <p:cNvSpPr>
            <a:spLocks noChangeArrowheads="1"/>
          </p:cNvSpPr>
          <p:nvPr/>
        </p:nvSpPr>
        <p:spPr bwMode="auto">
          <a:xfrm>
            <a:off x="554736" y="2745975"/>
            <a:ext cx="11082528" cy="643114"/>
          </a:xfrm>
          <a:prstGeom prst="bevel">
            <a:avLst>
              <a:gd name="adj" fmla="val 12500"/>
            </a:avLst>
          </a:prstGeom>
          <a:gradFill rotWithShape="1">
            <a:gsLst>
              <a:gs pos="0">
                <a:srgbClr val="FFFF66">
                  <a:gamma/>
                  <a:shade val="85882"/>
                  <a:invGamma/>
                </a:srgbClr>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None/>
            </a:pPr>
            <a:r>
              <a:rPr lang="tr-TR" altLang="tr-TR" sz="2400" dirty="0">
                <a:solidFill>
                  <a:srgbClr val="0000CC"/>
                </a:solidFill>
                <a:effectLst>
                  <a:outerShdw blurRad="38100" dist="38100" dir="2700000" algn="tl">
                    <a:srgbClr val="000000"/>
                  </a:outerShdw>
                </a:effectLst>
                <a:latin typeface="Tahoma" pitchFamily="34" charset="0"/>
              </a:rPr>
              <a:t>c-</a:t>
            </a:r>
            <a:r>
              <a:rPr lang="tr-TR" altLang="tr-TR" sz="2400" dirty="0">
                <a:effectLst>
                  <a:outerShdw blurRad="38100" dist="38100" dir="2700000" algn="tl">
                    <a:srgbClr val="FFFFFF"/>
                  </a:outerShdw>
                </a:effectLst>
                <a:latin typeface="Tahoma" pitchFamily="34" charset="0"/>
              </a:rPr>
              <a:t> A.Ş.’lerin yurt dışı iştirak hissesi satış kazancı istisnası</a:t>
            </a:r>
          </a:p>
        </p:txBody>
      </p:sp>
      <p:sp>
        <p:nvSpPr>
          <p:cNvPr id="616456" name="AutoShape 8"/>
          <p:cNvSpPr>
            <a:spLocks noChangeArrowheads="1"/>
          </p:cNvSpPr>
          <p:nvPr/>
        </p:nvSpPr>
        <p:spPr bwMode="auto">
          <a:xfrm>
            <a:off x="565559" y="3541750"/>
            <a:ext cx="11082528" cy="654288"/>
          </a:xfrm>
          <a:prstGeom prst="bevel">
            <a:avLst>
              <a:gd name="adj" fmla="val 12500"/>
            </a:avLst>
          </a:prstGeom>
          <a:gradFill rotWithShape="1">
            <a:gsLst>
              <a:gs pos="0">
                <a:srgbClr val="FFFF66">
                  <a:gamma/>
                  <a:shade val="86275"/>
                  <a:invGamma/>
                </a:srgbClr>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None/>
            </a:pPr>
            <a:r>
              <a:rPr lang="tr-TR" altLang="tr-TR" sz="2400" dirty="0">
                <a:solidFill>
                  <a:srgbClr val="0000CC"/>
                </a:solidFill>
                <a:effectLst>
                  <a:outerShdw blurRad="38100" dist="38100" dir="2700000" algn="tl">
                    <a:srgbClr val="000000"/>
                  </a:outerShdw>
                </a:effectLst>
                <a:latin typeface="Tahoma" pitchFamily="34" charset="0"/>
              </a:rPr>
              <a:t>ç-</a:t>
            </a:r>
            <a:r>
              <a:rPr lang="tr-TR" altLang="tr-TR" sz="2400" dirty="0">
                <a:effectLst>
                  <a:outerShdw blurRad="38100" dist="38100" dir="2700000" algn="tl">
                    <a:srgbClr val="FFFFFF"/>
                  </a:outerShdw>
                </a:effectLst>
                <a:latin typeface="Tahoma" pitchFamily="34" charset="0"/>
              </a:rPr>
              <a:t> Emisyon primi kazancı istisnası</a:t>
            </a:r>
          </a:p>
        </p:txBody>
      </p:sp>
      <p:sp>
        <p:nvSpPr>
          <p:cNvPr id="616457" name="AutoShape 9"/>
          <p:cNvSpPr>
            <a:spLocks noChangeArrowheads="1"/>
          </p:cNvSpPr>
          <p:nvPr/>
        </p:nvSpPr>
        <p:spPr bwMode="auto">
          <a:xfrm>
            <a:off x="565559" y="4325913"/>
            <a:ext cx="11082528" cy="653305"/>
          </a:xfrm>
          <a:prstGeom prst="bevel">
            <a:avLst>
              <a:gd name="adj" fmla="val 12500"/>
            </a:avLst>
          </a:prstGeom>
          <a:gradFill rotWithShape="1">
            <a:gsLst>
              <a:gs pos="0">
                <a:srgbClr val="FFFF66">
                  <a:gamma/>
                  <a:shade val="86275"/>
                  <a:invGamma/>
                </a:srgbClr>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None/>
            </a:pPr>
            <a:r>
              <a:rPr lang="tr-TR" altLang="tr-TR" sz="2400" dirty="0">
                <a:solidFill>
                  <a:srgbClr val="0000CC"/>
                </a:solidFill>
                <a:effectLst>
                  <a:outerShdw blurRad="38100" dist="38100" dir="2700000" algn="tl">
                    <a:srgbClr val="000000"/>
                  </a:outerShdw>
                </a:effectLst>
                <a:latin typeface="Tahoma" pitchFamily="34" charset="0"/>
              </a:rPr>
              <a:t>d-</a:t>
            </a:r>
            <a:r>
              <a:rPr lang="tr-TR" altLang="tr-TR" sz="2400" dirty="0">
                <a:effectLst>
                  <a:outerShdw blurRad="38100" dist="38100" dir="2700000" algn="tl">
                    <a:srgbClr val="FFFFFF"/>
                  </a:outerShdw>
                </a:effectLst>
                <a:latin typeface="Tahoma" pitchFamily="34" charset="0"/>
              </a:rPr>
              <a:t> Yatırım fon ve ortaklıkları kazançlarına ilişkin istisna</a:t>
            </a:r>
          </a:p>
        </p:txBody>
      </p:sp>
      <p:sp>
        <p:nvSpPr>
          <p:cNvPr id="616458" name="AutoShape 10"/>
          <p:cNvSpPr>
            <a:spLocks noChangeArrowheads="1"/>
          </p:cNvSpPr>
          <p:nvPr/>
        </p:nvSpPr>
        <p:spPr bwMode="auto">
          <a:xfrm>
            <a:off x="554736" y="5131879"/>
            <a:ext cx="11082528" cy="699740"/>
          </a:xfrm>
          <a:prstGeom prst="bevel">
            <a:avLst>
              <a:gd name="adj" fmla="val 12500"/>
            </a:avLst>
          </a:prstGeom>
          <a:gradFill rotWithShape="1">
            <a:gsLst>
              <a:gs pos="0">
                <a:srgbClr val="FFFF66">
                  <a:gamma/>
                  <a:shade val="86275"/>
                  <a:invGamma/>
                </a:srgbClr>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None/>
            </a:pPr>
            <a:r>
              <a:rPr lang="tr-TR" altLang="tr-TR" sz="2400" dirty="0">
                <a:solidFill>
                  <a:srgbClr val="0000CC"/>
                </a:solidFill>
                <a:effectLst>
                  <a:outerShdw blurRad="38100" dist="38100" dir="2700000" algn="tl">
                    <a:srgbClr val="000000"/>
                  </a:outerShdw>
                </a:effectLst>
                <a:latin typeface="Tahoma" pitchFamily="34" charset="0"/>
              </a:rPr>
              <a:t>e- </a:t>
            </a:r>
            <a:r>
              <a:rPr lang="tr-TR" altLang="tr-TR" sz="2400" dirty="0">
                <a:effectLst>
                  <a:outerShdw blurRad="38100" dist="38100" dir="2700000" algn="tl">
                    <a:srgbClr val="FFFFFF"/>
                  </a:outerShdw>
                </a:effectLst>
                <a:latin typeface="Tahoma" pitchFamily="34" charset="0"/>
              </a:rPr>
              <a:t>Taşınmaz ve iştirak hissesi satış kazancı istisnası</a:t>
            </a:r>
          </a:p>
        </p:txBody>
      </p:sp>
      <p:sp>
        <p:nvSpPr>
          <p:cNvPr id="616462" name="AutoShape 14"/>
          <p:cNvSpPr>
            <a:spLocks noChangeArrowheads="1"/>
          </p:cNvSpPr>
          <p:nvPr/>
        </p:nvSpPr>
        <p:spPr bwMode="auto">
          <a:xfrm>
            <a:off x="554736" y="5984280"/>
            <a:ext cx="11082528" cy="685080"/>
          </a:xfrm>
          <a:prstGeom prst="bevel">
            <a:avLst>
              <a:gd name="adj" fmla="val 12500"/>
            </a:avLst>
          </a:prstGeom>
          <a:gradFill rotWithShape="1">
            <a:gsLst>
              <a:gs pos="0">
                <a:srgbClr val="FFFF66">
                  <a:gamma/>
                  <a:shade val="89020"/>
                  <a:invGamma/>
                </a:srgbClr>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None/>
            </a:pPr>
            <a:r>
              <a:rPr lang="tr-TR" altLang="tr-TR" sz="2400" dirty="0">
                <a:solidFill>
                  <a:srgbClr val="0000CC"/>
                </a:solidFill>
                <a:effectLst>
                  <a:outerShdw blurRad="38100" dist="38100" dir="2700000" algn="tl">
                    <a:srgbClr val="000000"/>
                  </a:outerShdw>
                </a:effectLst>
                <a:latin typeface="Tahoma" pitchFamily="34" charset="0"/>
              </a:rPr>
              <a:t>f- </a:t>
            </a:r>
            <a:r>
              <a:rPr lang="tr-TR" altLang="tr-TR" sz="2400" dirty="0">
                <a:effectLst>
                  <a:outerShdw blurRad="38100" dist="38100" dir="2700000" algn="tl">
                    <a:srgbClr val="FFFFFF"/>
                  </a:outerShdw>
                </a:effectLst>
                <a:latin typeface="Tahoma" pitchFamily="34" charset="0"/>
              </a:rPr>
              <a:t>Bankalara veya TMSF’ye borçlu kurumlara tanınan istisna</a:t>
            </a:r>
          </a:p>
        </p:txBody>
      </p:sp>
    </p:spTree>
    <p:extLst>
      <p:ext uri="{BB962C8B-B14F-4D97-AF65-F5344CB8AC3E}">
        <p14:creationId xmlns:p14="http://schemas.microsoft.com/office/powerpoint/2010/main" val="1690678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15B59-A467-DD8A-5AC6-097E366F1801}"/>
            </a:ext>
          </a:extLst>
        </p:cNvPr>
        <p:cNvGrpSpPr/>
        <p:nvPr/>
      </p:nvGrpSpPr>
      <p:grpSpPr>
        <a:xfrm>
          <a:off x="0" y="0"/>
          <a:ext cx="0" cy="0"/>
          <a:chOff x="0" y="0"/>
          <a:chExt cx="0" cy="0"/>
        </a:xfrm>
      </p:grpSpPr>
      <p:sp>
        <p:nvSpPr>
          <p:cNvPr id="616450" name="Rectangle 2">
            <a:extLst>
              <a:ext uri="{FF2B5EF4-FFF2-40B4-BE49-F238E27FC236}">
                <a16:creationId xmlns:a16="http://schemas.microsoft.com/office/drawing/2014/main" id="{3698E152-0906-36D2-BF5E-345B35D3758E}"/>
              </a:ext>
            </a:extLst>
          </p:cNvPr>
          <p:cNvSpPr>
            <a:spLocks noGrp="1" noChangeArrowheads="1"/>
          </p:cNvSpPr>
          <p:nvPr>
            <p:ph type="title"/>
          </p:nvPr>
        </p:nvSpPr>
        <p:spPr>
          <a:xfrm>
            <a:off x="185262" y="188640"/>
            <a:ext cx="11843122" cy="515448"/>
          </a:xfrm>
        </p:spPr>
        <p:txBody>
          <a:bodyPr>
            <a:noAutofit/>
          </a:bodyPr>
          <a:lstStyle/>
          <a:p>
            <a:pPr algn="ctr"/>
            <a:r>
              <a:rPr lang="tr-TR" altLang="tr-TR" sz="6000" b="1" dirty="0">
                <a:solidFill>
                  <a:srgbClr val="C00000"/>
                </a:solidFill>
                <a:effectLst>
                  <a:outerShdw blurRad="38100" dist="38100" dir="2700000" algn="tl">
                    <a:srgbClr val="000000">
                      <a:alpha val="43137"/>
                    </a:srgbClr>
                  </a:outerShdw>
                </a:effectLst>
              </a:rPr>
              <a:t>İSTİSNALAR </a:t>
            </a:r>
            <a:r>
              <a:rPr lang="tr-TR" altLang="tr-TR" sz="4800" dirty="0">
                <a:solidFill>
                  <a:srgbClr val="C00000"/>
                </a:solidFill>
                <a:effectLst>
                  <a:outerShdw blurRad="38100" dist="38100" dir="2700000" algn="tl">
                    <a:srgbClr val="000000">
                      <a:alpha val="43137"/>
                    </a:srgbClr>
                  </a:outerShdw>
                </a:effectLst>
              </a:rPr>
              <a:t>(KVK md.5)</a:t>
            </a:r>
          </a:p>
        </p:txBody>
      </p:sp>
      <p:sp>
        <p:nvSpPr>
          <p:cNvPr id="616463" name="AutoShape 15">
            <a:extLst>
              <a:ext uri="{FF2B5EF4-FFF2-40B4-BE49-F238E27FC236}">
                <a16:creationId xmlns:a16="http://schemas.microsoft.com/office/drawing/2014/main" id="{0722B4D9-843D-41C0-8B3A-64B6852858E3}"/>
              </a:ext>
            </a:extLst>
          </p:cNvPr>
          <p:cNvSpPr>
            <a:spLocks noChangeArrowheads="1"/>
          </p:cNvSpPr>
          <p:nvPr/>
        </p:nvSpPr>
        <p:spPr bwMode="auto">
          <a:xfrm>
            <a:off x="554736" y="1103784"/>
            <a:ext cx="11082528" cy="713656"/>
          </a:xfrm>
          <a:prstGeom prst="bevel">
            <a:avLst>
              <a:gd name="adj" fmla="val 12500"/>
            </a:avLst>
          </a:prstGeom>
          <a:gradFill rotWithShape="1">
            <a:gsLst>
              <a:gs pos="0">
                <a:srgbClr val="FFFF66">
                  <a:gamma/>
                  <a:shade val="86275"/>
                  <a:invGamma/>
                </a:srgbClr>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None/>
            </a:pPr>
            <a:r>
              <a:rPr lang="tr-TR" altLang="tr-TR" sz="2400" dirty="0">
                <a:solidFill>
                  <a:srgbClr val="002060"/>
                </a:solidFill>
                <a:effectLst>
                  <a:outerShdw blurRad="38100" dist="38100" dir="2700000" algn="tl">
                    <a:srgbClr val="000000"/>
                  </a:outerShdw>
                </a:effectLst>
                <a:latin typeface="Tahoma" pitchFamily="34" charset="0"/>
              </a:rPr>
              <a:t>g- </a:t>
            </a:r>
            <a:r>
              <a:rPr lang="tr-TR" altLang="tr-TR" sz="2400" dirty="0">
                <a:solidFill>
                  <a:srgbClr val="002060"/>
                </a:solidFill>
                <a:effectLst>
                  <a:outerShdw blurRad="38100" dist="38100" dir="2700000" algn="tl">
                    <a:srgbClr val="FFFFFF"/>
                  </a:outerShdw>
                </a:effectLst>
                <a:latin typeface="Tahoma" pitchFamily="34" charset="0"/>
              </a:rPr>
              <a:t>Yurt dışı şube kazançları</a:t>
            </a:r>
          </a:p>
        </p:txBody>
      </p:sp>
      <p:sp>
        <p:nvSpPr>
          <p:cNvPr id="616464" name="AutoShape 16">
            <a:extLst>
              <a:ext uri="{FF2B5EF4-FFF2-40B4-BE49-F238E27FC236}">
                <a16:creationId xmlns:a16="http://schemas.microsoft.com/office/drawing/2014/main" id="{05F581A3-CBB7-0CF1-2BBB-24596B4DABDB}"/>
              </a:ext>
            </a:extLst>
          </p:cNvPr>
          <p:cNvSpPr>
            <a:spLocks noChangeArrowheads="1"/>
          </p:cNvSpPr>
          <p:nvPr/>
        </p:nvSpPr>
        <p:spPr bwMode="auto">
          <a:xfrm>
            <a:off x="554736" y="1948576"/>
            <a:ext cx="11082528" cy="713656"/>
          </a:xfrm>
          <a:prstGeom prst="bevel">
            <a:avLst>
              <a:gd name="adj" fmla="val 12500"/>
            </a:avLst>
          </a:prstGeom>
          <a:gradFill rotWithShape="1">
            <a:gsLst>
              <a:gs pos="0">
                <a:srgbClr val="FFFF66">
                  <a:gamma/>
                  <a:shade val="85882"/>
                  <a:invGamma/>
                </a:srgbClr>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None/>
            </a:pPr>
            <a:r>
              <a:rPr lang="tr-TR" altLang="tr-TR" sz="2400" dirty="0">
                <a:solidFill>
                  <a:srgbClr val="002060"/>
                </a:solidFill>
                <a:effectLst>
                  <a:outerShdw blurRad="38100" dist="38100" dir="2700000" algn="tl">
                    <a:srgbClr val="000000"/>
                  </a:outerShdw>
                </a:effectLst>
                <a:latin typeface="Tahoma" pitchFamily="34" charset="0"/>
              </a:rPr>
              <a:t>h-</a:t>
            </a:r>
            <a:r>
              <a:rPr lang="tr-TR" altLang="tr-TR" sz="2000" dirty="0">
                <a:solidFill>
                  <a:srgbClr val="002060"/>
                </a:solidFill>
                <a:effectLst>
                  <a:outerShdw blurRad="38100" dist="38100" dir="2700000" algn="tl">
                    <a:srgbClr val="FFFFFF"/>
                  </a:outerShdw>
                </a:effectLst>
                <a:latin typeface="Tahoma" pitchFamily="34" charset="0"/>
              </a:rPr>
              <a:t> </a:t>
            </a:r>
            <a:r>
              <a:rPr lang="tr-TR" altLang="tr-TR" sz="2400" dirty="0">
                <a:solidFill>
                  <a:srgbClr val="002060"/>
                </a:solidFill>
                <a:effectLst>
                  <a:outerShdw blurRad="38100" dist="38100" dir="2700000" algn="tl">
                    <a:srgbClr val="FFFFFF"/>
                  </a:outerShdw>
                </a:effectLst>
                <a:latin typeface="Tahoma" pitchFamily="34" charset="0"/>
              </a:rPr>
              <a:t>Yurt</a:t>
            </a:r>
            <a:r>
              <a:rPr lang="tr-TR" altLang="tr-TR" sz="2000" dirty="0">
                <a:solidFill>
                  <a:srgbClr val="002060"/>
                </a:solidFill>
                <a:effectLst>
                  <a:outerShdw blurRad="38100" dist="38100" dir="2700000" algn="tl">
                    <a:srgbClr val="FFFFFF"/>
                  </a:outerShdw>
                </a:effectLst>
                <a:latin typeface="Tahoma" pitchFamily="34" charset="0"/>
              </a:rPr>
              <a:t> </a:t>
            </a:r>
            <a:r>
              <a:rPr lang="tr-TR" altLang="tr-TR" sz="2400" dirty="0">
                <a:solidFill>
                  <a:srgbClr val="002060"/>
                </a:solidFill>
                <a:effectLst>
                  <a:outerShdw blurRad="38100" dist="38100" dir="2700000" algn="tl">
                    <a:srgbClr val="FFFFFF"/>
                  </a:outerShdw>
                </a:effectLst>
                <a:latin typeface="Tahoma" pitchFamily="34" charset="0"/>
              </a:rPr>
              <a:t>dışı</a:t>
            </a:r>
            <a:r>
              <a:rPr lang="tr-TR" altLang="tr-TR" sz="2000" dirty="0">
                <a:solidFill>
                  <a:srgbClr val="002060"/>
                </a:solidFill>
                <a:effectLst>
                  <a:outerShdw blurRad="38100" dist="38100" dir="2700000" algn="tl">
                    <a:srgbClr val="FFFFFF"/>
                  </a:outerShdw>
                </a:effectLst>
                <a:latin typeface="Tahoma" pitchFamily="34" charset="0"/>
              </a:rPr>
              <a:t> </a:t>
            </a:r>
            <a:r>
              <a:rPr lang="tr-TR" altLang="tr-TR" sz="2400" dirty="0">
                <a:solidFill>
                  <a:srgbClr val="002060"/>
                </a:solidFill>
                <a:effectLst>
                  <a:outerShdw blurRad="38100" dist="38100" dir="2700000" algn="tl">
                    <a:srgbClr val="FFFFFF"/>
                  </a:outerShdw>
                </a:effectLst>
                <a:latin typeface="Tahoma" pitchFamily="34" charset="0"/>
              </a:rPr>
              <a:t>inşaat</a:t>
            </a:r>
            <a:r>
              <a:rPr lang="tr-TR" altLang="tr-TR" sz="2000" dirty="0">
                <a:solidFill>
                  <a:srgbClr val="002060"/>
                </a:solidFill>
                <a:effectLst>
                  <a:outerShdw blurRad="38100" dist="38100" dir="2700000" algn="tl">
                    <a:srgbClr val="FFFFFF"/>
                  </a:outerShdw>
                </a:effectLst>
                <a:latin typeface="Tahoma" pitchFamily="34" charset="0"/>
              </a:rPr>
              <a:t>, </a:t>
            </a:r>
            <a:r>
              <a:rPr lang="tr-TR" altLang="tr-TR" sz="2400" dirty="0">
                <a:solidFill>
                  <a:srgbClr val="002060"/>
                </a:solidFill>
                <a:effectLst>
                  <a:outerShdw blurRad="38100" dist="38100" dir="2700000" algn="tl">
                    <a:srgbClr val="FFFFFF"/>
                  </a:outerShdw>
                </a:effectLst>
                <a:latin typeface="Tahoma" pitchFamily="34" charset="0"/>
              </a:rPr>
              <a:t>onarım</a:t>
            </a:r>
            <a:r>
              <a:rPr lang="tr-TR" altLang="tr-TR" sz="2000" dirty="0">
                <a:solidFill>
                  <a:srgbClr val="002060"/>
                </a:solidFill>
                <a:effectLst>
                  <a:outerShdw blurRad="38100" dist="38100" dir="2700000" algn="tl">
                    <a:srgbClr val="FFFFFF"/>
                  </a:outerShdw>
                </a:effectLst>
                <a:latin typeface="Tahoma" pitchFamily="34" charset="0"/>
              </a:rPr>
              <a:t> </a:t>
            </a:r>
            <a:r>
              <a:rPr lang="tr-TR" altLang="tr-TR" sz="2400" dirty="0">
                <a:solidFill>
                  <a:srgbClr val="002060"/>
                </a:solidFill>
                <a:effectLst>
                  <a:outerShdw blurRad="38100" dist="38100" dir="2700000" algn="tl">
                    <a:srgbClr val="FFFFFF"/>
                  </a:outerShdw>
                </a:effectLst>
                <a:latin typeface="Tahoma" pitchFamily="34" charset="0"/>
              </a:rPr>
              <a:t>işlerinden</a:t>
            </a:r>
            <a:r>
              <a:rPr lang="tr-TR" altLang="tr-TR" sz="2000" dirty="0">
                <a:solidFill>
                  <a:srgbClr val="002060"/>
                </a:solidFill>
                <a:effectLst>
                  <a:outerShdw blurRad="38100" dist="38100" dir="2700000" algn="tl">
                    <a:srgbClr val="FFFFFF"/>
                  </a:outerShdw>
                </a:effectLst>
                <a:latin typeface="Tahoma" pitchFamily="34" charset="0"/>
              </a:rPr>
              <a:t> </a:t>
            </a:r>
            <a:r>
              <a:rPr lang="tr-TR" altLang="tr-TR" sz="2400" dirty="0">
                <a:solidFill>
                  <a:srgbClr val="002060"/>
                </a:solidFill>
                <a:effectLst>
                  <a:outerShdw blurRad="38100" dist="38100" dir="2700000" algn="tl">
                    <a:srgbClr val="FFFFFF"/>
                  </a:outerShdw>
                </a:effectLst>
                <a:latin typeface="Tahoma" pitchFamily="34" charset="0"/>
              </a:rPr>
              <a:t>sağlanan</a:t>
            </a:r>
            <a:r>
              <a:rPr lang="tr-TR" altLang="tr-TR" sz="2000" dirty="0">
                <a:solidFill>
                  <a:srgbClr val="002060"/>
                </a:solidFill>
                <a:effectLst>
                  <a:outerShdw blurRad="38100" dist="38100" dir="2700000" algn="tl">
                    <a:srgbClr val="FFFFFF"/>
                  </a:outerShdw>
                </a:effectLst>
                <a:latin typeface="Tahoma" pitchFamily="34" charset="0"/>
              </a:rPr>
              <a:t> </a:t>
            </a:r>
            <a:r>
              <a:rPr lang="tr-TR" altLang="tr-TR" sz="2400" dirty="0">
                <a:solidFill>
                  <a:srgbClr val="002060"/>
                </a:solidFill>
                <a:effectLst>
                  <a:outerShdw blurRad="38100" dist="38100" dir="2700000" algn="tl">
                    <a:srgbClr val="FFFFFF"/>
                  </a:outerShdw>
                </a:effectLst>
                <a:latin typeface="Tahoma" pitchFamily="34" charset="0"/>
              </a:rPr>
              <a:t>kazançlarda</a:t>
            </a:r>
            <a:r>
              <a:rPr lang="tr-TR" altLang="tr-TR" sz="2000" dirty="0">
                <a:solidFill>
                  <a:srgbClr val="002060"/>
                </a:solidFill>
                <a:effectLst>
                  <a:outerShdw blurRad="38100" dist="38100" dir="2700000" algn="tl">
                    <a:srgbClr val="FFFFFF"/>
                  </a:outerShdw>
                </a:effectLst>
                <a:latin typeface="Tahoma" pitchFamily="34" charset="0"/>
              </a:rPr>
              <a:t> </a:t>
            </a:r>
            <a:r>
              <a:rPr lang="tr-TR" altLang="tr-TR" sz="2400" dirty="0">
                <a:solidFill>
                  <a:srgbClr val="002060"/>
                </a:solidFill>
                <a:effectLst>
                  <a:outerShdw blurRad="38100" dist="38100" dir="2700000" algn="tl">
                    <a:srgbClr val="FFFFFF"/>
                  </a:outerShdw>
                </a:effectLst>
                <a:latin typeface="Tahoma" pitchFamily="34" charset="0"/>
              </a:rPr>
              <a:t>istisna</a:t>
            </a:r>
          </a:p>
        </p:txBody>
      </p:sp>
      <p:sp>
        <p:nvSpPr>
          <p:cNvPr id="616465" name="AutoShape 17">
            <a:extLst>
              <a:ext uri="{FF2B5EF4-FFF2-40B4-BE49-F238E27FC236}">
                <a16:creationId xmlns:a16="http://schemas.microsoft.com/office/drawing/2014/main" id="{4F55B886-66E0-CFF7-E236-967D8B0670F7}"/>
              </a:ext>
            </a:extLst>
          </p:cNvPr>
          <p:cNvSpPr>
            <a:spLocks noChangeArrowheads="1"/>
          </p:cNvSpPr>
          <p:nvPr/>
        </p:nvSpPr>
        <p:spPr bwMode="auto">
          <a:xfrm>
            <a:off x="554736" y="2818352"/>
            <a:ext cx="11082528" cy="672920"/>
          </a:xfrm>
          <a:prstGeom prst="bevel">
            <a:avLst>
              <a:gd name="adj" fmla="val 12500"/>
            </a:avLst>
          </a:prstGeom>
          <a:gradFill rotWithShape="1">
            <a:gsLst>
              <a:gs pos="0">
                <a:srgbClr val="FFFF66">
                  <a:gamma/>
                  <a:shade val="86275"/>
                  <a:invGamma/>
                </a:srgbClr>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None/>
            </a:pPr>
            <a:r>
              <a:rPr lang="tr-TR" altLang="tr-TR" sz="2400" dirty="0">
                <a:solidFill>
                  <a:srgbClr val="002060"/>
                </a:solidFill>
                <a:effectLst>
                  <a:outerShdw blurRad="38100" dist="38100" dir="2700000" algn="tl">
                    <a:srgbClr val="000000"/>
                  </a:outerShdw>
                </a:effectLst>
                <a:latin typeface="Tahoma" pitchFamily="34" charset="0"/>
              </a:rPr>
              <a:t>ı- </a:t>
            </a:r>
            <a:r>
              <a:rPr lang="tr-TR" altLang="tr-TR" sz="2400" dirty="0">
                <a:solidFill>
                  <a:srgbClr val="002060"/>
                </a:solidFill>
                <a:effectLst>
                  <a:outerShdw blurRad="38100" dist="38100" dir="2700000" algn="tl">
                    <a:srgbClr val="FFFFFF"/>
                  </a:outerShdw>
                </a:effectLst>
                <a:latin typeface="Tahoma" pitchFamily="34" charset="0"/>
              </a:rPr>
              <a:t>Eğitim tesisleri ile rehabilitasyon merkezlerine ilişkin istisna</a:t>
            </a:r>
          </a:p>
        </p:txBody>
      </p:sp>
      <p:sp>
        <p:nvSpPr>
          <p:cNvPr id="616466" name="AutoShape 18">
            <a:extLst>
              <a:ext uri="{FF2B5EF4-FFF2-40B4-BE49-F238E27FC236}">
                <a16:creationId xmlns:a16="http://schemas.microsoft.com/office/drawing/2014/main" id="{68CBF518-4699-9151-858E-8D7017406AA0}"/>
              </a:ext>
            </a:extLst>
          </p:cNvPr>
          <p:cNvSpPr>
            <a:spLocks noChangeArrowheads="1"/>
          </p:cNvSpPr>
          <p:nvPr/>
        </p:nvSpPr>
        <p:spPr bwMode="auto">
          <a:xfrm>
            <a:off x="554736" y="3647392"/>
            <a:ext cx="11082528" cy="672920"/>
          </a:xfrm>
          <a:prstGeom prst="bevel">
            <a:avLst>
              <a:gd name="adj" fmla="val 12500"/>
            </a:avLst>
          </a:prstGeom>
          <a:gradFill rotWithShape="1">
            <a:gsLst>
              <a:gs pos="0">
                <a:srgbClr val="FFFF66">
                  <a:gamma/>
                  <a:shade val="86275"/>
                  <a:invGamma/>
                </a:srgbClr>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None/>
            </a:pPr>
            <a:r>
              <a:rPr lang="tr-TR" altLang="tr-TR" sz="2400" dirty="0">
                <a:solidFill>
                  <a:srgbClr val="002060"/>
                </a:solidFill>
                <a:effectLst>
                  <a:outerShdw blurRad="38100" dist="38100" dir="2700000" algn="tl">
                    <a:srgbClr val="000000"/>
                  </a:outerShdw>
                </a:effectLst>
                <a:latin typeface="Tahoma" pitchFamily="34" charset="0"/>
              </a:rPr>
              <a:t>i- </a:t>
            </a:r>
            <a:r>
              <a:rPr lang="tr-TR" altLang="tr-TR" sz="2400" dirty="0">
                <a:solidFill>
                  <a:srgbClr val="002060"/>
                </a:solidFill>
                <a:effectLst>
                  <a:outerShdw blurRad="38100" dist="38100" dir="2700000" algn="tl">
                    <a:srgbClr val="FFFFFF"/>
                  </a:outerShdw>
                </a:effectLst>
                <a:latin typeface="Tahoma" pitchFamily="34" charset="0"/>
              </a:rPr>
              <a:t>Risturn istisnası</a:t>
            </a:r>
          </a:p>
        </p:txBody>
      </p:sp>
      <p:sp>
        <p:nvSpPr>
          <p:cNvPr id="15" name="AutoShape 17">
            <a:extLst>
              <a:ext uri="{FF2B5EF4-FFF2-40B4-BE49-F238E27FC236}">
                <a16:creationId xmlns:a16="http://schemas.microsoft.com/office/drawing/2014/main" id="{031FAE6F-2F9F-2358-7DD9-C1DD63F8AB37}"/>
              </a:ext>
            </a:extLst>
          </p:cNvPr>
          <p:cNvSpPr>
            <a:spLocks noChangeArrowheads="1"/>
          </p:cNvSpPr>
          <p:nvPr/>
        </p:nvSpPr>
        <p:spPr bwMode="auto">
          <a:xfrm>
            <a:off x="554736" y="4476432"/>
            <a:ext cx="11082528" cy="713656"/>
          </a:xfrm>
          <a:prstGeom prst="bevel">
            <a:avLst>
              <a:gd name="adj" fmla="val 12500"/>
            </a:avLst>
          </a:prstGeom>
          <a:gradFill rotWithShape="1">
            <a:gsLst>
              <a:gs pos="0">
                <a:srgbClr val="FFFF66">
                  <a:gamma/>
                  <a:shade val="86275"/>
                  <a:invGamma/>
                </a:srgbClr>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buClr>
                <a:srgbClr val="C00000"/>
              </a:buClr>
              <a:defRPr/>
            </a:pPr>
            <a:r>
              <a:rPr lang="tr-TR" altLang="tr-TR" sz="2400" dirty="0">
                <a:solidFill>
                  <a:srgbClr val="002060"/>
                </a:solidFill>
                <a:effectLst>
                  <a:outerShdw blurRad="38100" dist="38100" dir="2700000" algn="tl">
                    <a:srgbClr val="000000"/>
                  </a:outerShdw>
                </a:effectLst>
                <a:latin typeface="Tahoma" pitchFamily="34" charset="0"/>
              </a:rPr>
              <a:t>j- </a:t>
            </a:r>
            <a:r>
              <a:rPr lang="tr-TR" altLang="tr-TR" sz="2400" dirty="0">
                <a:solidFill>
                  <a:srgbClr val="002060"/>
                </a:solidFill>
                <a:effectLst>
                  <a:outerShdw blurRad="38100" dist="38100" dir="2700000" algn="tl">
                    <a:srgbClr val="FFFFFF"/>
                  </a:outerShdw>
                </a:effectLst>
                <a:latin typeface="Tahoma" pitchFamily="34" charset="0"/>
              </a:rPr>
              <a:t>Sat-kirala-geri</a:t>
            </a:r>
            <a:r>
              <a:rPr lang="tr-TR" altLang="tr-TR" sz="240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altLang="tr-TR" sz="2400" dirty="0">
                <a:solidFill>
                  <a:srgbClr val="002060"/>
                </a:solidFill>
                <a:effectLst>
                  <a:outerShdw blurRad="38100" dist="38100" dir="2700000" algn="tl">
                    <a:srgbClr val="FFFFFF"/>
                  </a:outerShdw>
                </a:effectLst>
                <a:latin typeface="Tahoma" pitchFamily="34" charset="0"/>
              </a:rPr>
              <a:t>al</a:t>
            </a:r>
            <a:r>
              <a:rPr lang="tr-TR" altLang="tr-TR" sz="240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altLang="tr-TR" sz="2400" dirty="0">
                <a:solidFill>
                  <a:srgbClr val="002060"/>
                </a:solidFill>
                <a:effectLst>
                  <a:outerShdw blurRad="38100" dist="38100" dir="2700000" algn="tl">
                    <a:srgbClr val="FFFFFF"/>
                  </a:outerShdw>
                </a:effectLst>
                <a:latin typeface="Tahoma" pitchFamily="34" charset="0"/>
              </a:rPr>
              <a:t>işlemlerinden</a:t>
            </a:r>
            <a:r>
              <a:rPr lang="tr-TR" altLang="tr-TR" sz="240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altLang="tr-TR" sz="2400" dirty="0">
                <a:solidFill>
                  <a:srgbClr val="002060"/>
                </a:solidFill>
                <a:effectLst>
                  <a:outerShdw blurRad="38100" dist="38100" dir="2700000" algn="tl">
                    <a:srgbClr val="FFFFFF"/>
                  </a:outerShdw>
                </a:effectLst>
                <a:latin typeface="Tahoma" pitchFamily="34" charset="0"/>
              </a:rPr>
              <a:t>doğan</a:t>
            </a:r>
            <a:r>
              <a:rPr lang="tr-TR" altLang="tr-TR" sz="240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altLang="tr-TR" sz="2400" dirty="0">
                <a:solidFill>
                  <a:srgbClr val="002060"/>
                </a:solidFill>
                <a:effectLst>
                  <a:outerShdw blurRad="38100" dist="38100" dir="2700000" algn="tl">
                    <a:srgbClr val="FFFFFF"/>
                  </a:outerShdw>
                </a:effectLst>
                <a:latin typeface="Tahoma" pitchFamily="34" charset="0"/>
              </a:rPr>
              <a:t>kazançlara</a:t>
            </a:r>
            <a:r>
              <a:rPr lang="tr-TR" altLang="tr-TR" sz="240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altLang="tr-TR" sz="2400" dirty="0">
                <a:solidFill>
                  <a:srgbClr val="002060"/>
                </a:solidFill>
                <a:effectLst>
                  <a:outerShdw blurRad="38100" dist="38100" dir="2700000" algn="tl">
                    <a:srgbClr val="FFFFFF"/>
                  </a:outerShdw>
                </a:effectLst>
                <a:latin typeface="Tahoma" pitchFamily="34" charset="0"/>
              </a:rPr>
              <a:t>ilişkin</a:t>
            </a:r>
            <a:r>
              <a:rPr lang="tr-TR" altLang="tr-TR" sz="2400"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altLang="tr-TR" sz="2400" dirty="0">
                <a:solidFill>
                  <a:srgbClr val="002060"/>
                </a:solidFill>
                <a:effectLst>
                  <a:outerShdw blurRad="38100" dist="38100" dir="2700000" algn="tl">
                    <a:srgbClr val="FFFFFF"/>
                  </a:outerShdw>
                </a:effectLst>
                <a:latin typeface="Tahoma" pitchFamily="34" charset="0"/>
              </a:rPr>
              <a:t>istisna</a:t>
            </a:r>
          </a:p>
        </p:txBody>
      </p:sp>
      <p:sp>
        <p:nvSpPr>
          <p:cNvPr id="16" name="AutoShape 18">
            <a:extLst>
              <a:ext uri="{FF2B5EF4-FFF2-40B4-BE49-F238E27FC236}">
                <a16:creationId xmlns:a16="http://schemas.microsoft.com/office/drawing/2014/main" id="{6AF534FC-F44A-1DAC-B626-F1E92AD08647}"/>
              </a:ext>
            </a:extLst>
          </p:cNvPr>
          <p:cNvSpPr>
            <a:spLocks noChangeArrowheads="1"/>
          </p:cNvSpPr>
          <p:nvPr/>
        </p:nvSpPr>
        <p:spPr bwMode="auto">
          <a:xfrm>
            <a:off x="554737" y="5397388"/>
            <a:ext cx="11082528" cy="1012556"/>
          </a:xfrm>
          <a:prstGeom prst="bevel">
            <a:avLst>
              <a:gd name="adj" fmla="val 12500"/>
            </a:avLst>
          </a:prstGeom>
          <a:gradFill rotWithShape="1">
            <a:gsLst>
              <a:gs pos="0">
                <a:srgbClr val="FFFF66">
                  <a:gamma/>
                  <a:shade val="86275"/>
                  <a:invGamma/>
                </a:srgbClr>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pPr>
            <a:r>
              <a:rPr lang="tr-TR" altLang="tr-TR" sz="2400" dirty="0">
                <a:solidFill>
                  <a:srgbClr val="002060"/>
                </a:solidFill>
                <a:effectLst>
                  <a:outerShdw blurRad="38100" dist="38100" dir="2700000" algn="tl">
                    <a:srgbClr val="000000"/>
                  </a:outerShdw>
                </a:effectLst>
                <a:latin typeface="Tahoma" pitchFamily="34" charset="0"/>
              </a:rPr>
              <a:t>k- </a:t>
            </a:r>
            <a:r>
              <a:rPr lang="tr-TR" altLang="tr-TR" sz="2400" dirty="0">
                <a:solidFill>
                  <a:srgbClr val="002060"/>
                </a:solidFill>
                <a:effectLst>
                  <a:outerShdw blurRad="38100" dist="38100" dir="2700000" algn="tl">
                    <a:srgbClr val="FFFFFF"/>
                  </a:outerShdw>
                </a:effectLst>
                <a:latin typeface="Tahoma" pitchFamily="34" charset="0"/>
              </a:rPr>
              <a:t>Kira sertifikası ihracı amaçlıyla her türlü varlık ve hakların satışından </a:t>
            </a:r>
          </a:p>
          <a:p>
            <a:pPr>
              <a:spcBef>
                <a:spcPct val="20000"/>
              </a:spcBef>
            </a:pPr>
            <a:r>
              <a:rPr lang="tr-TR" altLang="tr-TR" sz="2400" dirty="0">
                <a:solidFill>
                  <a:srgbClr val="002060"/>
                </a:solidFill>
                <a:effectLst>
                  <a:outerShdw blurRad="38100" dist="38100" dir="2700000" algn="tl">
                    <a:srgbClr val="FFFFFF"/>
                  </a:outerShdw>
                </a:effectLst>
                <a:latin typeface="Tahoma" pitchFamily="34" charset="0"/>
              </a:rPr>
              <a:t>doğan kazançlara ilişkin istisnası</a:t>
            </a:r>
          </a:p>
        </p:txBody>
      </p:sp>
    </p:spTree>
    <p:extLst>
      <p:ext uri="{BB962C8B-B14F-4D97-AF65-F5344CB8AC3E}">
        <p14:creationId xmlns:p14="http://schemas.microsoft.com/office/powerpoint/2010/main" val="1554155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500" name="AutoShape 4"/>
          <p:cNvSpPr>
            <a:spLocks noChangeArrowheads="1"/>
          </p:cNvSpPr>
          <p:nvPr/>
        </p:nvSpPr>
        <p:spPr bwMode="auto">
          <a:xfrm>
            <a:off x="719328" y="3014472"/>
            <a:ext cx="10491216" cy="829056"/>
          </a:xfrm>
          <a:prstGeom prst="bevel">
            <a:avLst>
              <a:gd name="adj" fmla="val 12500"/>
            </a:avLst>
          </a:prstGeom>
          <a:gradFill rotWithShape="1">
            <a:gsLst>
              <a:gs pos="0">
                <a:srgbClr val="FFFF66">
                  <a:gamma/>
                  <a:shade val="86275"/>
                  <a:invGamma/>
                </a:srgbClr>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None/>
            </a:pPr>
            <a:r>
              <a:rPr lang="tr-TR" altLang="tr-TR" sz="2800" dirty="0">
                <a:effectLst>
                  <a:outerShdw blurRad="38100" dist="38100" dir="2700000" algn="tl">
                    <a:srgbClr val="FFFFFF"/>
                  </a:outerShdw>
                </a:effectLst>
                <a:latin typeface="Tahoma" pitchFamily="34" charset="0"/>
              </a:rPr>
              <a:t>Sınai mülkiyet haklarında istisna </a:t>
            </a:r>
            <a:r>
              <a:rPr lang="tr-TR" altLang="tr-TR" sz="2800" i="1" dirty="0">
                <a:solidFill>
                  <a:srgbClr val="FF0000"/>
                </a:solidFill>
                <a:effectLst>
                  <a:outerShdw blurRad="38100" dist="38100" dir="2700000" algn="tl">
                    <a:srgbClr val="FFFFFF"/>
                  </a:outerShdw>
                </a:effectLst>
                <a:latin typeface="Tahoma" pitchFamily="34" charset="0"/>
              </a:rPr>
              <a:t>(KVK md.5/B)</a:t>
            </a:r>
            <a:endParaRPr lang="tr-TR" altLang="tr-TR" sz="2800" dirty="0">
              <a:effectLst>
                <a:outerShdw blurRad="38100" dist="38100" dir="2700000" algn="tl">
                  <a:srgbClr val="FFFFFF"/>
                </a:outerShdw>
              </a:effectLst>
              <a:latin typeface="Tahoma" pitchFamily="34" charset="0"/>
            </a:endParaRPr>
          </a:p>
        </p:txBody>
      </p:sp>
      <p:sp>
        <p:nvSpPr>
          <p:cNvPr id="618505" name="AutoShape 9"/>
          <p:cNvSpPr>
            <a:spLocks noChangeArrowheads="1"/>
          </p:cNvSpPr>
          <p:nvPr/>
        </p:nvSpPr>
        <p:spPr bwMode="auto">
          <a:xfrm>
            <a:off x="719328" y="1816608"/>
            <a:ext cx="10491216" cy="829056"/>
          </a:xfrm>
          <a:prstGeom prst="bevel">
            <a:avLst>
              <a:gd name="adj" fmla="val 12500"/>
            </a:avLst>
          </a:prstGeom>
          <a:gradFill rotWithShape="1">
            <a:gsLst>
              <a:gs pos="0">
                <a:srgbClr val="FFFF66">
                  <a:gamma/>
                  <a:shade val="86275"/>
                  <a:invGamma/>
                </a:srgbClr>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None/>
            </a:pPr>
            <a:r>
              <a:rPr lang="tr-TR" altLang="tr-TR" sz="2800" dirty="0">
                <a:effectLst>
                  <a:outerShdw blurRad="38100" dist="38100" dir="2700000" algn="tl">
                    <a:srgbClr val="FFFFFF"/>
                  </a:outerShdw>
                </a:effectLst>
                <a:latin typeface="Tahoma" pitchFamily="34" charset="0"/>
              </a:rPr>
              <a:t>Yabancı fon kazançları istisnası </a:t>
            </a:r>
            <a:r>
              <a:rPr lang="tr-TR" altLang="tr-TR" sz="2800" i="1" dirty="0">
                <a:solidFill>
                  <a:srgbClr val="FF0000"/>
                </a:solidFill>
                <a:effectLst>
                  <a:outerShdw blurRad="38100" dist="38100" dir="2700000" algn="tl">
                    <a:srgbClr val="FFFFFF"/>
                  </a:outerShdw>
                </a:effectLst>
                <a:latin typeface="Tahoma" pitchFamily="34" charset="0"/>
              </a:rPr>
              <a:t>(KVK md.5/A)</a:t>
            </a:r>
          </a:p>
        </p:txBody>
      </p:sp>
      <p:sp>
        <p:nvSpPr>
          <p:cNvPr id="9" name="Rectangle 2"/>
          <p:cNvSpPr txBox="1">
            <a:spLocks noChangeArrowheads="1"/>
          </p:cNvSpPr>
          <p:nvPr/>
        </p:nvSpPr>
        <p:spPr>
          <a:xfrm>
            <a:off x="1775520" y="239688"/>
            <a:ext cx="8712968" cy="597024"/>
          </a:xfrm>
          <a:prstGeom prst="rect">
            <a:avLst/>
          </a:prstGeom>
        </p:spPr>
        <p:txBody>
          <a:bodyPr vert="horz" lIns="91440" tIns="45720" rIns="91440" bIns="45720" rtlCol="0" anchor="ctr">
            <a:noAutofit/>
          </a:bodyPr>
          <a:lstStyle/>
          <a:p>
            <a:pPr algn="ctr">
              <a:spcBef>
                <a:spcPct val="0"/>
              </a:spcBef>
              <a:defRPr/>
            </a:pPr>
            <a:r>
              <a:rPr lang="tr-TR" altLang="tr-TR" sz="6800" b="1" dirty="0">
                <a:solidFill>
                  <a:srgbClr val="FF0000"/>
                </a:solidFill>
                <a:effectLst>
                  <a:outerShdw blurRad="38100" dist="38100" dir="2700000" algn="tl">
                    <a:srgbClr val="000000">
                      <a:alpha val="43137"/>
                    </a:srgbClr>
                  </a:outerShdw>
                </a:effectLst>
                <a:latin typeface="+mj-lt"/>
                <a:ea typeface="+mj-ea"/>
                <a:cs typeface="+mj-cs"/>
              </a:rPr>
              <a:t>İSTİSNALAR</a:t>
            </a:r>
            <a:endParaRPr lang="tr-TR" altLang="tr-TR" sz="4400" dirty="0">
              <a:solidFill>
                <a:srgbClr val="FF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107958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1981200" y="260648"/>
            <a:ext cx="8229600" cy="1008112"/>
          </a:xfrm>
        </p:spPr>
        <p:txBody>
          <a:bodyPr>
            <a:normAutofit fontScale="90000"/>
          </a:bodyPr>
          <a:lstStyle/>
          <a:p>
            <a:r>
              <a:rPr lang="tr-TR" altLang="tr-TR" sz="7600" b="1" dirty="0">
                <a:solidFill>
                  <a:srgbClr val="FF0000"/>
                </a:solidFill>
                <a:effectLst>
                  <a:outerShdw blurRad="38100" dist="38100" dir="2700000" algn="tl">
                    <a:srgbClr val="000000">
                      <a:alpha val="43137"/>
                    </a:srgbClr>
                  </a:outerShdw>
                </a:effectLst>
              </a:rPr>
              <a:t>İSTİSNALAR </a:t>
            </a:r>
            <a:r>
              <a:rPr lang="tr-TR" altLang="tr-TR" sz="4000" b="1" dirty="0">
                <a:solidFill>
                  <a:srgbClr val="FF0000"/>
                </a:solidFill>
                <a:effectLst>
                  <a:outerShdw blurRad="38100" dist="38100" dir="2700000" algn="tl">
                    <a:srgbClr val="000000">
                      <a:alpha val="43137"/>
                    </a:srgbClr>
                  </a:outerShdw>
                </a:effectLst>
              </a:rPr>
              <a:t> </a:t>
            </a:r>
            <a:br>
              <a:rPr lang="tr-TR" altLang="tr-TR" sz="4000" b="1" dirty="0">
                <a:solidFill>
                  <a:srgbClr val="FF0000"/>
                </a:solidFill>
                <a:effectLst>
                  <a:outerShdw blurRad="38100" dist="38100" dir="2700000" algn="tl">
                    <a:srgbClr val="000000">
                      <a:alpha val="43137"/>
                    </a:srgbClr>
                  </a:outerShdw>
                </a:effectLst>
              </a:rPr>
            </a:br>
            <a:r>
              <a:rPr lang="tr-TR" altLang="tr-TR" sz="2800" b="1" dirty="0">
                <a:solidFill>
                  <a:srgbClr val="FF0000"/>
                </a:solidFill>
                <a:effectLst>
                  <a:outerShdw blurRad="38100" dist="38100" dir="2700000" algn="tl">
                    <a:srgbClr val="000000">
                      <a:alpha val="43137"/>
                    </a:srgbClr>
                  </a:outerShdw>
                </a:effectLst>
              </a:rPr>
              <a:t>(Diğer Kanunlarla Düzenlenen İstisnalar)</a:t>
            </a:r>
          </a:p>
        </p:txBody>
      </p:sp>
      <p:sp>
        <p:nvSpPr>
          <p:cNvPr id="618501" name="AutoShape 5"/>
          <p:cNvSpPr>
            <a:spLocks noChangeArrowheads="1"/>
          </p:cNvSpPr>
          <p:nvPr/>
        </p:nvSpPr>
        <p:spPr bwMode="auto">
          <a:xfrm>
            <a:off x="800094" y="1916832"/>
            <a:ext cx="10488168" cy="864096"/>
          </a:xfrm>
          <a:prstGeom prst="bevel">
            <a:avLst>
              <a:gd name="adj" fmla="val 12500"/>
            </a:avLst>
          </a:prstGeom>
          <a:gradFill rotWithShape="1">
            <a:gsLst>
              <a:gs pos="0">
                <a:srgbClr val="FFFF66">
                  <a:gamma/>
                  <a:shade val="85882"/>
                  <a:invGamma/>
                </a:srgbClr>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None/>
            </a:pPr>
            <a:r>
              <a:rPr lang="tr-TR" altLang="tr-TR" sz="2900" dirty="0">
                <a:effectLst>
                  <a:outerShdw blurRad="38100" dist="38100" dir="2700000" algn="tl">
                    <a:srgbClr val="FFFFFF"/>
                  </a:outerShdw>
                </a:effectLst>
                <a:latin typeface="Tahoma" pitchFamily="34" charset="0"/>
              </a:rPr>
              <a:t>Serbest Bölge Kazanç İstisnası</a:t>
            </a:r>
          </a:p>
        </p:txBody>
      </p:sp>
      <p:sp>
        <p:nvSpPr>
          <p:cNvPr id="618502" name="AutoShape 6"/>
          <p:cNvSpPr>
            <a:spLocks noChangeArrowheads="1"/>
          </p:cNvSpPr>
          <p:nvPr/>
        </p:nvSpPr>
        <p:spPr bwMode="auto">
          <a:xfrm>
            <a:off x="768096" y="3140968"/>
            <a:ext cx="10488168" cy="864096"/>
          </a:xfrm>
          <a:prstGeom prst="bevel">
            <a:avLst>
              <a:gd name="adj" fmla="val 12500"/>
            </a:avLst>
          </a:prstGeom>
          <a:gradFill rotWithShape="1">
            <a:gsLst>
              <a:gs pos="0">
                <a:srgbClr val="FFFF66">
                  <a:gamma/>
                  <a:shade val="86275"/>
                  <a:invGamma/>
                </a:srgbClr>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None/>
            </a:pPr>
            <a:r>
              <a:rPr lang="tr-TR" altLang="tr-TR" sz="2000" dirty="0">
                <a:effectLst>
                  <a:outerShdw blurRad="38100" dist="38100" dir="2700000" algn="tl">
                    <a:srgbClr val="FFFFFF"/>
                  </a:outerShdw>
                </a:effectLst>
                <a:latin typeface="Tahoma" pitchFamily="34" charset="0"/>
              </a:rPr>
              <a:t>TUGS’ye Kayıtlı Gemilerin İşletilmesi ve Devrine İlişkin İstisna</a:t>
            </a:r>
          </a:p>
        </p:txBody>
      </p:sp>
      <p:sp>
        <p:nvSpPr>
          <p:cNvPr id="618503" name="AutoShape 7"/>
          <p:cNvSpPr>
            <a:spLocks noChangeArrowheads="1"/>
          </p:cNvSpPr>
          <p:nvPr/>
        </p:nvSpPr>
        <p:spPr bwMode="auto">
          <a:xfrm>
            <a:off x="804088" y="4365104"/>
            <a:ext cx="10488168" cy="862608"/>
          </a:xfrm>
          <a:prstGeom prst="bevel">
            <a:avLst>
              <a:gd name="adj" fmla="val 12500"/>
            </a:avLst>
          </a:prstGeom>
          <a:gradFill rotWithShape="1">
            <a:gsLst>
              <a:gs pos="0">
                <a:srgbClr val="FFFF66">
                  <a:gamma/>
                  <a:shade val="86275"/>
                  <a:invGamma/>
                </a:srgbClr>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None/>
            </a:pPr>
            <a:r>
              <a:rPr lang="tr-TR" altLang="tr-TR" sz="2900" dirty="0">
                <a:effectLst>
                  <a:outerShdw blurRad="38100" dist="38100" dir="2700000" algn="tl">
                    <a:srgbClr val="FFFFFF"/>
                  </a:outerShdw>
                </a:effectLst>
                <a:latin typeface="Tahoma" pitchFamily="34" charset="0"/>
              </a:rPr>
              <a:t>Teknoloji Geliştirme Bölgelerine İlişkin İstisna</a:t>
            </a:r>
          </a:p>
        </p:txBody>
      </p:sp>
    </p:spTree>
    <p:extLst>
      <p:ext uri="{BB962C8B-B14F-4D97-AF65-F5344CB8AC3E}">
        <p14:creationId xmlns:p14="http://schemas.microsoft.com/office/powerpoint/2010/main" val="2549225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2369287580"/>
              </p:ext>
            </p:extLst>
          </p:nvPr>
        </p:nvGraphicFramePr>
        <p:xfrm>
          <a:off x="603504" y="476672"/>
          <a:ext cx="10963656" cy="5878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a:extLst>
              <a:ext uri="{FF2B5EF4-FFF2-40B4-BE49-F238E27FC236}">
                <a16:creationId xmlns:a16="http://schemas.microsoft.com/office/drawing/2014/main" id="{6123DFDE-9B8E-6477-BCD3-F1A5BAD70391}"/>
              </a:ext>
            </a:extLst>
          </p:cNvPr>
          <p:cNvSpPr/>
          <p:nvPr/>
        </p:nvSpPr>
        <p:spPr>
          <a:xfrm rot="20463125">
            <a:off x="71152" y="2376316"/>
            <a:ext cx="1723821" cy="1132686"/>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t>MD. 10</a:t>
            </a:r>
          </a:p>
        </p:txBody>
      </p:sp>
    </p:spTree>
    <p:extLst>
      <p:ext uri="{BB962C8B-B14F-4D97-AF65-F5344CB8AC3E}">
        <p14:creationId xmlns:p14="http://schemas.microsoft.com/office/powerpoint/2010/main" val="397903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43C380-E01C-332B-1CA9-6C9290A7303B}"/>
              </a:ext>
            </a:extLst>
          </p:cNvPr>
          <p:cNvSpPr>
            <a:spLocks noGrp="1"/>
          </p:cNvSpPr>
          <p:nvPr>
            <p:ph type="title"/>
          </p:nvPr>
        </p:nvSpPr>
        <p:spPr>
          <a:xfrm>
            <a:off x="2152650" y="332656"/>
            <a:ext cx="7886700" cy="2297906"/>
          </a:xfrm>
        </p:spPr>
        <p:txBody>
          <a:bodyPr>
            <a:normAutofit fontScale="90000"/>
          </a:bodyPr>
          <a:lstStyle/>
          <a:p>
            <a:pPr algn="ctr"/>
            <a:r>
              <a:rPr lang="tr-TR" sz="4500" b="1" dirty="0">
                <a:solidFill>
                  <a:srgbClr val="C00000"/>
                </a:solidFill>
                <a:effectLst>
                  <a:outerShdw blurRad="38100" dist="38100" dir="2700000" algn="tl">
                    <a:srgbClr val="000000">
                      <a:alpha val="43137"/>
                    </a:srgbClr>
                  </a:outerShdw>
                </a:effectLst>
                <a:latin typeface="+mn-lt"/>
              </a:rPr>
              <a:t>İHRACATÇI VE İMALATÇI MÜKELLEFLER İÇİN İNDİRİMLİ VERGİ ORANI UYGULAMASI</a:t>
            </a:r>
            <a:br>
              <a:rPr lang="tr-TR" sz="4500" b="1" dirty="0">
                <a:solidFill>
                  <a:srgbClr val="C00000"/>
                </a:solidFill>
                <a:effectLst>
                  <a:outerShdw blurRad="38100" dist="38100" dir="2700000" algn="tl">
                    <a:srgbClr val="000000">
                      <a:alpha val="43137"/>
                    </a:srgbClr>
                  </a:outerShdw>
                </a:effectLst>
                <a:latin typeface="+mn-lt"/>
              </a:rPr>
            </a:br>
            <a:r>
              <a:rPr lang="tr-TR" sz="4500" dirty="0">
                <a:solidFill>
                  <a:srgbClr val="C00000"/>
                </a:solidFill>
                <a:effectLst>
                  <a:outerShdw blurRad="38100" dist="38100" dir="2700000" algn="tl">
                    <a:srgbClr val="000000">
                      <a:alpha val="43137"/>
                    </a:srgbClr>
                  </a:outerShdw>
                </a:effectLst>
              </a:rPr>
              <a:t>(KVK Md. 32/7 ve 32/8)</a:t>
            </a:r>
            <a:endParaRPr lang="tr-TR" sz="4500" b="1" dirty="0">
              <a:solidFill>
                <a:srgbClr val="C00000"/>
              </a:solidFill>
              <a:effectLst>
                <a:outerShdw blurRad="38100" dist="38100" dir="2700000" algn="tl">
                  <a:srgbClr val="000000">
                    <a:alpha val="43137"/>
                  </a:srgbClr>
                </a:outerShdw>
              </a:effectLst>
            </a:endParaRPr>
          </a:p>
        </p:txBody>
      </p:sp>
      <p:pic>
        <p:nvPicPr>
          <p:cNvPr id="4" name="Resim 3">
            <a:extLst>
              <a:ext uri="{FF2B5EF4-FFF2-40B4-BE49-F238E27FC236}">
                <a16:creationId xmlns:a16="http://schemas.microsoft.com/office/drawing/2014/main" id="{3921E286-C67E-215D-9EC0-D6592A3A028A}"/>
              </a:ext>
            </a:extLst>
          </p:cNvPr>
          <p:cNvPicPr>
            <a:picLocks noChangeAspect="1"/>
          </p:cNvPicPr>
          <p:nvPr/>
        </p:nvPicPr>
        <p:blipFill>
          <a:blip r:embed="rId2"/>
          <a:stretch>
            <a:fillRect/>
          </a:stretch>
        </p:blipFill>
        <p:spPr>
          <a:xfrm>
            <a:off x="2348082" y="3657601"/>
            <a:ext cx="3395546" cy="2202845"/>
          </a:xfrm>
          <a:prstGeom prst="rect">
            <a:avLst/>
          </a:prstGeom>
        </p:spPr>
      </p:pic>
      <p:pic>
        <p:nvPicPr>
          <p:cNvPr id="6" name="Resim 5">
            <a:extLst>
              <a:ext uri="{FF2B5EF4-FFF2-40B4-BE49-F238E27FC236}">
                <a16:creationId xmlns:a16="http://schemas.microsoft.com/office/drawing/2014/main" id="{8B7C9C5A-6065-9E56-B622-B12D4A172D14}"/>
              </a:ext>
            </a:extLst>
          </p:cNvPr>
          <p:cNvPicPr>
            <a:picLocks noChangeAspect="1"/>
          </p:cNvPicPr>
          <p:nvPr/>
        </p:nvPicPr>
        <p:blipFill>
          <a:blip r:embed="rId3"/>
          <a:stretch>
            <a:fillRect/>
          </a:stretch>
        </p:blipFill>
        <p:spPr>
          <a:xfrm>
            <a:off x="7632395" y="4547508"/>
            <a:ext cx="2807516" cy="1169798"/>
          </a:xfrm>
          <a:prstGeom prst="rect">
            <a:avLst/>
          </a:prstGeom>
        </p:spPr>
      </p:pic>
    </p:spTree>
    <p:extLst>
      <p:ext uri="{BB962C8B-B14F-4D97-AF65-F5344CB8AC3E}">
        <p14:creationId xmlns:p14="http://schemas.microsoft.com/office/powerpoint/2010/main" val="274939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7B9A5-825C-F7F8-BA70-BA307BC5EED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19CA103-38B5-1543-18A6-C328653B2FB1}"/>
              </a:ext>
            </a:extLst>
          </p:cNvPr>
          <p:cNvSpPr>
            <a:spLocks noGrp="1"/>
          </p:cNvSpPr>
          <p:nvPr>
            <p:ph type="title"/>
          </p:nvPr>
        </p:nvSpPr>
        <p:spPr>
          <a:xfrm>
            <a:off x="838200" y="365125"/>
            <a:ext cx="10515600" cy="805307"/>
          </a:xfrm>
        </p:spPr>
        <p:txBody>
          <a:bodyPr/>
          <a:lstStyle/>
          <a:p>
            <a:r>
              <a:rPr lang="tr-TR" b="1" dirty="0">
                <a:solidFill>
                  <a:srgbClr val="C00000"/>
                </a:solidFill>
              </a:rPr>
              <a:t>ENFLASYON DÜZELTMESİ</a:t>
            </a:r>
          </a:p>
        </p:txBody>
      </p:sp>
      <p:sp>
        <p:nvSpPr>
          <p:cNvPr id="3" name="İçerik Yer Tutucusu 2">
            <a:extLst>
              <a:ext uri="{FF2B5EF4-FFF2-40B4-BE49-F238E27FC236}">
                <a16:creationId xmlns:a16="http://schemas.microsoft.com/office/drawing/2014/main" id="{1F130574-28A5-4C2E-6E0E-045EF1E02864}"/>
              </a:ext>
            </a:extLst>
          </p:cNvPr>
          <p:cNvSpPr>
            <a:spLocks noGrp="1"/>
          </p:cNvSpPr>
          <p:nvPr>
            <p:ph idx="1"/>
          </p:nvPr>
        </p:nvSpPr>
        <p:spPr>
          <a:xfrm>
            <a:off x="667512" y="1252728"/>
            <a:ext cx="10936224" cy="5376672"/>
          </a:xfrm>
        </p:spPr>
        <p:txBody>
          <a:bodyPr>
            <a:normAutofit fontScale="92500"/>
          </a:bodyPr>
          <a:lstStyle/>
          <a:p>
            <a:pPr marL="0" indent="0">
              <a:lnSpc>
                <a:spcPct val="120000"/>
              </a:lnSpc>
              <a:buNone/>
            </a:pPr>
            <a:r>
              <a:rPr lang="tr-TR" sz="2000" b="1" dirty="0">
                <a:solidFill>
                  <a:srgbClr val="0070C0"/>
                </a:solidFill>
              </a:rPr>
              <a:t>GEÇİCİ MADDE 37- (7571 sayılı Kanunun 34 üncü maddesiyle eklenen Geçici Madde; Yürürlük:25.12.2025)</a:t>
            </a:r>
          </a:p>
          <a:p>
            <a:pPr marL="0" indent="0">
              <a:lnSpc>
                <a:spcPct val="120000"/>
              </a:lnSpc>
              <a:buNone/>
            </a:pPr>
            <a:endParaRPr lang="tr-TR" sz="2000" b="1" dirty="0">
              <a:solidFill>
                <a:srgbClr val="0070C0"/>
              </a:solidFill>
            </a:endParaRPr>
          </a:p>
          <a:p>
            <a:pPr marL="0" indent="0">
              <a:lnSpc>
                <a:spcPct val="120000"/>
              </a:lnSpc>
              <a:buNone/>
            </a:pPr>
            <a:r>
              <a:rPr lang="tr-TR" sz="2000" b="1" dirty="0"/>
              <a:t>2025 hesap dönemi ile geçici vergi dönemleri de dahil olmak üzere 2026 ve 2027 hesap dönemlerinde </a:t>
            </a:r>
            <a:r>
              <a:rPr lang="tr-TR" sz="2000" dirty="0"/>
              <a:t>(kendilerine özel hesap dönemi tayin edilenlerde 2026, 2027 ve 2028 yılında biten hesap dönemleri itibarıyla) mükerrer 298 inci madde kapsamındaki enflasyon düzeltmesine ilişkin şartların oluşup oluşmadığına bakılmaksızın mali tablolar enflasyon düzeltmesine tabi tutulmaz. Bu fıkra kapsamında belirlenen dönemleri geçici vergi dönemleri de dahil olmak üzere üç hesap dönemine kadar uzatmaya Cumhurbaşkanı yetkilidir.</a:t>
            </a:r>
          </a:p>
          <a:p>
            <a:pPr marL="0" indent="0">
              <a:lnSpc>
                <a:spcPct val="120000"/>
              </a:lnSpc>
              <a:buNone/>
            </a:pPr>
            <a:endParaRPr lang="tr-TR" sz="2000" dirty="0"/>
          </a:p>
          <a:p>
            <a:pPr marL="0" indent="0">
              <a:lnSpc>
                <a:spcPct val="120000"/>
              </a:lnSpc>
              <a:buNone/>
            </a:pPr>
            <a:r>
              <a:rPr lang="tr-TR" sz="2000" b="1" dirty="0"/>
              <a:t>Mükerrer 298 inci maddenin (Ç) fıkrası uygulaması açısından, birinci fıkrada enflasyon düzeltmesi yapılmayacağı belirtilen dönemler (yetki kapsamında uzatılan dönemler dahil) enflasyon düzeltmesi şartlarının gerçekleşmediği dönem olarak değerlendirilir.</a:t>
            </a:r>
          </a:p>
          <a:p>
            <a:pPr marL="0" indent="0">
              <a:lnSpc>
                <a:spcPct val="120000"/>
              </a:lnSpc>
              <a:buNone/>
            </a:pPr>
            <a:r>
              <a:rPr lang="tr-TR" sz="2000" dirty="0"/>
              <a:t>…</a:t>
            </a:r>
          </a:p>
        </p:txBody>
      </p:sp>
    </p:spTree>
    <p:extLst>
      <p:ext uri="{BB962C8B-B14F-4D97-AF65-F5344CB8AC3E}">
        <p14:creationId xmlns:p14="http://schemas.microsoft.com/office/powerpoint/2010/main" val="3279219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292BD43-B2D3-07CB-FC43-22F52BAD4FF0}"/>
              </a:ext>
            </a:extLst>
          </p:cNvPr>
          <p:cNvSpPr>
            <a:spLocks noGrp="1"/>
          </p:cNvSpPr>
          <p:nvPr>
            <p:ph idx="1"/>
          </p:nvPr>
        </p:nvSpPr>
        <p:spPr>
          <a:xfrm>
            <a:off x="2152651" y="476672"/>
            <a:ext cx="6074228" cy="5524078"/>
          </a:xfrm>
        </p:spPr>
        <p:txBody>
          <a:bodyPr>
            <a:normAutofit fontScale="70000" lnSpcReduction="20000"/>
          </a:bodyPr>
          <a:lstStyle/>
          <a:p>
            <a:pPr marL="0" indent="0">
              <a:buNone/>
            </a:pPr>
            <a:r>
              <a:rPr lang="tr-TR" sz="4200" b="1" dirty="0">
                <a:solidFill>
                  <a:srgbClr val="C00000"/>
                </a:solidFill>
                <a:effectLst>
                  <a:outerShdw blurRad="38100" dist="38100" dir="2700000" algn="tl">
                    <a:srgbClr val="000000">
                      <a:alpha val="43137"/>
                    </a:srgbClr>
                  </a:outerShdw>
                </a:effectLst>
              </a:rPr>
              <a:t>Yasal düzenleme</a:t>
            </a:r>
            <a:endParaRPr lang="tr-TR" b="1" dirty="0">
              <a:solidFill>
                <a:srgbClr val="C00000"/>
              </a:solidFill>
              <a:effectLst>
                <a:outerShdw blurRad="38100" dist="38100" dir="2700000" algn="tl">
                  <a:srgbClr val="000000">
                    <a:alpha val="43137"/>
                  </a:srgbClr>
                </a:outerShdw>
              </a:effectLst>
            </a:endParaRPr>
          </a:p>
          <a:p>
            <a:endParaRPr lang="tr-TR" dirty="0"/>
          </a:p>
          <a:p>
            <a:r>
              <a:rPr lang="tr-TR" b="1" dirty="0"/>
              <a:t>7351 sayılı Kanunun 15 inci maddesiyle Kurumlar Vergisi Kanununun 32 </a:t>
            </a:r>
            <a:r>
              <a:rPr lang="tr-TR" b="1" dirty="0" err="1"/>
              <a:t>nci</a:t>
            </a:r>
            <a:r>
              <a:rPr lang="tr-TR" b="1" dirty="0"/>
              <a:t> maddesine aşağıdaki yedi, sekiz ve dokuzuncu fıkralar eklenmiştir.</a:t>
            </a:r>
          </a:p>
          <a:p>
            <a:endParaRPr lang="tr-TR" dirty="0"/>
          </a:p>
          <a:p>
            <a:pPr marL="0" indent="0">
              <a:buNone/>
            </a:pPr>
            <a:r>
              <a:rPr lang="tr-TR" i="1" dirty="0"/>
              <a:t>“(7) İhracat yapan kurumların münhasıran </a:t>
            </a:r>
            <a:r>
              <a:rPr lang="tr-TR" i="1" dirty="0">
                <a:solidFill>
                  <a:srgbClr val="0070C0"/>
                </a:solidFill>
              </a:rPr>
              <a:t>ihracattan elde ettikleri kazançlarına</a:t>
            </a:r>
            <a:r>
              <a:rPr lang="tr-TR" i="1" dirty="0"/>
              <a:t> kurumlar vergisi oranı 5 puan indirimli uygulanır.</a:t>
            </a:r>
          </a:p>
          <a:p>
            <a:endParaRPr lang="tr-TR" i="1" dirty="0"/>
          </a:p>
          <a:p>
            <a:pPr marL="0" indent="0">
              <a:buNone/>
            </a:pPr>
            <a:r>
              <a:rPr lang="tr-TR" i="1" dirty="0"/>
              <a:t>(8) Sanayi sicil belgesini haiz ve fiilen üretim faaliyetiyle iştigal eden kurumların münhasıran </a:t>
            </a:r>
            <a:r>
              <a:rPr lang="tr-TR" i="1" dirty="0">
                <a:solidFill>
                  <a:srgbClr val="0070C0"/>
                </a:solidFill>
              </a:rPr>
              <a:t>üretim faaliyetinden elde ettiği kazançlarına </a:t>
            </a:r>
            <a:r>
              <a:rPr lang="tr-TR" i="1" dirty="0"/>
              <a:t>kurumlar vergisi oranı 1 puan indirimli uygulanır. Bu kazançların ihracata isabet eden kısmı için yedinci fıkra hükmüne göre ayrıca indirim uygulanmaz.</a:t>
            </a:r>
          </a:p>
          <a:p>
            <a:endParaRPr lang="tr-TR" i="1" dirty="0"/>
          </a:p>
          <a:p>
            <a:pPr marL="0" indent="0">
              <a:buNone/>
            </a:pPr>
            <a:r>
              <a:rPr lang="tr-TR" i="1" dirty="0"/>
              <a:t>(9) Yedinci ve sekizinci fıkralardaki indirimli oranlar, madde kapsamındaki diğer indirimler uygulandıktan sonraki kurumlar vergisi oranı üzerine uygulanır</a:t>
            </a:r>
            <a:r>
              <a:rPr lang="tr-TR" dirty="0"/>
              <a:t>.”</a:t>
            </a:r>
          </a:p>
        </p:txBody>
      </p:sp>
      <p:pic>
        <p:nvPicPr>
          <p:cNvPr id="2" name="Resim 1">
            <a:extLst>
              <a:ext uri="{FF2B5EF4-FFF2-40B4-BE49-F238E27FC236}">
                <a16:creationId xmlns:a16="http://schemas.microsoft.com/office/drawing/2014/main" id="{A89541C5-9707-151C-73AA-58E6EDC3B9A1}"/>
              </a:ext>
            </a:extLst>
          </p:cNvPr>
          <p:cNvPicPr>
            <a:picLocks noChangeAspect="1"/>
          </p:cNvPicPr>
          <p:nvPr/>
        </p:nvPicPr>
        <p:blipFill>
          <a:blip r:embed="rId2"/>
          <a:stretch>
            <a:fillRect/>
          </a:stretch>
        </p:blipFill>
        <p:spPr>
          <a:xfrm>
            <a:off x="8226879" y="4454444"/>
            <a:ext cx="2441122" cy="2416628"/>
          </a:xfrm>
          <a:prstGeom prst="rect">
            <a:avLst/>
          </a:prstGeom>
        </p:spPr>
      </p:pic>
    </p:spTree>
    <p:extLst>
      <p:ext uri="{BB962C8B-B14F-4D97-AF65-F5344CB8AC3E}">
        <p14:creationId xmlns:p14="http://schemas.microsoft.com/office/powerpoint/2010/main" val="100750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292BD43-B2D3-07CB-FC43-22F52BAD4FF0}"/>
              </a:ext>
            </a:extLst>
          </p:cNvPr>
          <p:cNvSpPr>
            <a:spLocks noGrp="1"/>
          </p:cNvSpPr>
          <p:nvPr>
            <p:ph idx="1"/>
          </p:nvPr>
        </p:nvSpPr>
        <p:spPr>
          <a:xfrm>
            <a:off x="2152650" y="1240973"/>
            <a:ext cx="7886700" cy="4249001"/>
          </a:xfrm>
        </p:spPr>
        <p:txBody>
          <a:bodyPr>
            <a:normAutofit fontScale="85000" lnSpcReduction="10000"/>
          </a:bodyPr>
          <a:lstStyle/>
          <a:p>
            <a:pPr marL="0" indent="0">
              <a:buNone/>
            </a:pPr>
            <a:r>
              <a:rPr lang="tr-TR" sz="5200" b="1" dirty="0">
                <a:solidFill>
                  <a:srgbClr val="C00000"/>
                </a:solidFill>
                <a:effectLst>
                  <a:outerShdw blurRad="38100" dist="38100" dir="2700000" algn="tl">
                    <a:srgbClr val="000000">
                      <a:alpha val="43137"/>
                    </a:srgbClr>
                  </a:outerShdw>
                </a:effectLst>
              </a:rPr>
              <a:t>Kapsam ve yararlanacak olanlar</a:t>
            </a:r>
          </a:p>
          <a:p>
            <a:endParaRPr lang="tr-TR" dirty="0"/>
          </a:p>
          <a:p>
            <a:r>
              <a:rPr lang="tr-TR" dirty="0"/>
              <a:t>Kurumlar vergisi mükellefleri, gerek ihracat faaliyetlerinden gerekse üretim faaliyetlerinden elde ettikleri kazançlarına kurumlar vergisi </a:t>
            </a:r>
            <a:r>
              <a:rPr lang="tr-TR" dirty="0" err="1"/>
              <a:t>oranınını</a:t>
            </a:r>
            <a:r>
              <a:rPr lang="tr-TR" dirty="0"/>
              <a:t> indirimli uygulayabileceklerdir.</a:t>
            </a:r>
          </a:p>
          <a:p>
            <a:endParaRPr lang="tr-TR" dirty="0"/>
          </a:p>
          <a:p>
            <a:r>
              <a:rPr lang="tr-TR" dirty="0"/>
              <a:t>İhracat yapan kurumların münhasıran ihracat faaliyetinden elde ettikleri kazançları, sanayi sicil belgesini haiz kurumların ise münhasıran üretim faaliyetinden elde ettikleri kazançları söz konusu indirime konu edilebilecektir.</a:t>
            </a:r>
          </a:p>
        </p:txBody>
      </p:sp>
    </p:spTree>
    <p:extLst>
      <p:ext uri="{BB962C8B-B14F-4D97-AF65-F5344CB8AC3E}">
        <p14:creationId xmlns:p14="http://schemas.microsoft.com/office/powerpoint/2010/main" val="3498384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292BD43-B2D3-07CB-FC43-22F52BAD4FF0}"/>
              </a:ext>
            </a:extLst>
          </p:cNvPr>
          <p:cNvSpPr>
            <a:spLocks noGrp="1"/>
          </p:cNvSpPr>
          <p:nvPr>
            <p:ph idx="1"/>
          </p:nvPr>
        </p:nvSpPr>
        <p:spPr>
          <a:xfrm>
            <a:off x="2152650" y="692696"/>
            <a:ext cx="7886700" cy="5400600"/>
          </a:xfrm>
        </p:spPr>
        <p:txBody>
          <a:bodyPr>
            <a:normAutofit fontScale="77500" lnSpcReduction="20000"/>
          </a:bodyPr>
          <a:lstStyle/>
          <a:p>
            <a:pPr marL="0" indent="0">
              <a:buNone/>
            </a:pPr>
            <a:r>
              <a:rPr lang="tr-TR" sz="5800" b="1" dirty="0">
                <a:solidFill>
                  <a:srgbClr val="C00000"/>
                </a:solidFill>
                <a:effectLst>
                  <a:outerShdw blurRad="38100" dist="38100" dir="2700000" algn="tl">
                    <a:srgbClr val="000000">
                      <a:alpha val="43137"/>
                    </a:srgbClr>
                  </a:outerShdw>
                </a:effectLst>
              </a:rPr>
              <a:t>Kurumlar vergisi oranının indirimli uygulanmasının şartları</a:t>
            </a:r>
          </a:p>
          <a:p>
            <a:endParaRPr lang="tr-TR" dirty="0"/>
          </a:p>
          <a:p>
            <a:r>
              <a:rPr lang="tr-TR" dirty="0"/>
              <a:t>İhracat yapan kurumların ihracattan elde ettikleri kazançlarıyla sınırlı olmak üzere kurumlar vergisi oranının 1 puan indirimli uygulanabilmesi için </a:t>
            </a:r>
            <a:r>
              <a:rPr lang="tr-TR" b="1" dirty="0">
                <a:solidFill>
                  <a:srgbClr val="0070C0"/>
                </a:solidFill>
              </a:rPr>
              <a:t>ihracat faaliyetiyle iştigal etmeleri yeterli olacaktır</a:t>
            </a:r>
            <a:r>
              <a:rPr lang="tr-TR" dirty="0"/>
              <a:t>.</a:t>
            </a:r>
          </a:p>
          <a:p>
            <a:endParaRPr lang="tr-TR" dirty="0"/>
          </a:p>
          <a:p>
            <a:r>
              <a:rPr lang="tr-TR" dirty="0"/>
              <a:t>Üretim faaliyetiyle iştigal eden kurumların üretim faaliyetinden elde ettikleri kazançlarıyla sınırlı olmak üzere kurumlar vergisi oranının 1 puan indirimli olarak uygulanabilmesi için ise bu kurumların;</a:t>
            </a:r>
          </a:p>
          <a:p>
            <a:pPr lvl="1"/>
            <a:r>
              <a:rPr lang="tr-TR" b="1" dirty="0">
                <a:solidFill>
                  <a:srgbClr val="0070C0"/>
                </a:solidFill>
              </a:rPr>
              <a:t>Sanayi sicil belgesine sahip olma ve</a:t>
            </a:r>
          </a:p>
          <a:p>
            <a:pPr lvl="1"/>
            <a:r>
              <a:rPr lang="tr-TR" b="1" dirty="0">
                <a:solidFill>
                  <a:srgbClr val="0070C0"/>
                </a:solidFill>
              </a:rPr>
              <a:t>Fiilen üretim faaliyetiyle iştigal etme</a:t>
            </a:r>
          </a:p>
          <a:p>
            <a:pPr marL="0" indent="0">
              <a:buNone/>
            </a:pPr>
            <a:r>
              <a:rPr lang="tr-TR" dirty="0"/>
              <a:t>    şartlarını birlikte sağlamaları gerekmektedir.</a:t>
            </a:r>
          </a:p>
          <a:p>
            <a:endParaRPr lang="tr-TR" dirty="0"/>
          </a:p>
        </p:txBody>
      </p:sp>
    </p:spTree>
    <p:extLst>
      <p:ext uri="{BB962C8B-B14F-4D97-AF65-F5344CB8AC3E}">
        <p14:creationId xmlns:p14="http://schemas.microsoft.com/office/powerpoint/2010/main" val="3403615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521808-BEC5-4D6B-8E9F-E6B5BF328264}"/>
              </a:ext>
            </a:extLst>
          </p:cNvPr>
          <p:cNvSpPr>
            <a:spLocks noGrp="1"/>
          </p:cNvSpPr>
          <p:nvPr>
            <p:ph idx="1"/>
          </p:nvPr>
        </p:nvSpPr>
        <p:spPr/>
        <p:txBody>
          <a:bodyPr>
            <a:normAutofit/>
          </a:bodyPr>
          <a:lstStyle/>
          <a:p>
            <a:pPr marL="0" indent="0" algn="ctr">
              <a:buNone/>
            </a:pPr>
            <a:r>
              <a:rPr lang="tr-TR" sz="5400" b="1" dirty="0">
                <a:solidFill>
                  <a:srgbClr val="C00000"/>
                </a:solidFill>
                <a:effectLst>
                  <a:outerShdw blurRad="38100" dist="38100" dir="2700000" algn="tl">
                    <a:srgbClr val="000000">
                      <a:alpha val="43137"/>
                    </a:srgbClr>
                  </a:outerShdw>
                </a:effectLst>
              </a:rPr>
              <a:t>İNDİRİMLİ KURUMLAR VERGİSİ UYGULAMASI</a:t>
            </a:r>
          </a:p>
        </p:txBody>
      </p:sp>
      <p:pic>
        <p:nvPicPr>
          <p:cNvPr id="5" name="Resim 4">
            <a:extLst>
              <a:ext uri="{FF2B5EF4-FFF2-40B4-BE49-F238E27FC236}">
                <a16:creationId xmlns:a16="http://schemas.microsoft.com/office/drawing/2014/main" id="{5EB61AC9-E7D8-4807-A40A-D4F159B2B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942" y="4164481"/>
            <a:ext cx="5708116" cy="1961682"/>
          </a:xfrm>
          <a:prstGeom prst="rect">
            <a:avLst/>
          </a:prstGeom>
        </p:spPr>
      </p:pic>
    </p:spTree>
    <p:extLst>
      <p:ext uri="{BB962C8B-B14F-4D97-AF65-F5344CB8AC3E}">
        <p14:creationId xmlns:p14="http://schemas.microsoft.com/office/powerpoint/2010/main" val="1912684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0" y="548681"/>
            <a:ext cx="9144000" cy="574675"/>
          </a:xfrm>
        </p:spPr>
        <p:txBody>
          <a:bodyPr/>
          <a:lstStyle/>
          <a:p>
            <a:pPr eaLnBrk="1" hangingPunct="1"/>
            <a:r>
              <a:rPr lang="tr-TR" sz="2800" b="1">
                <a:solidFill>
                  <a:srgbClr val="C00000"/>
                </a:solidFill>
                <a:latin typeface="Arial" charset="0"/>
                <a:cs typeface="Arial" charset="0"/>
              </a:rPr>
              <a:t>TANIMLAR</a:t>
            </a:r>
          </a:p>
        </p:txBody>
      </p:sp>
      <p:sp>
        <p:nvSpPr>
          <p:cNvPr id="26627" name="Rectangle 3"/>
          <p:cNvSpPr>
            <a:spLocks noGrp="1" noChangeArrowheads="1"/>
          </p:cNvSpPr>
          <p:nvPr>
            <p:ph idx="1"/>
          </p:nvPr>
        </p:nvSpPr>
        <p:spPr>
          <a:xfrm>
            <a:off x="530352" y="1392873"/>
            <a:ext cx="11512296" cy="5040312"/>
          </a:xfrm>
        </p:spPr>
        <p:txBody>
          <a:bodyPr>
            <a:normAutofit fontScale="92500" lnSpcReduction="20000"/>
          </a:bodyPr>
          <a:lstStyle/>
          <a:p>
            <a:pPr>
              <a:lnSpc>
                <a:spcPct val="110000"/>
              </a:lnSpc>
            </a:pPr>
            <a:r>
              <a:rPr lang="tr-TR" sz="2400" dirty="0">
                <a:latin typeface="Arial" charset="0"/>
                <a:cs typeface="Arial" charset="0"/>
              </a:rPr>
              <a:t>Yatırıma Katkı Oranı </a:t>
            </a:r>
            <a:r>
              <a:rPr lang="tr-TR" sz="2400" b="1" dirty="0">
                <a:latin typeface="Arial" charset="0"/>
                <a:cs typeface="Arial" charset="0"/>
              </a:rPr>
              <a:t>(YKO)</a:t>
            </a:r>
            <a:r>
              <a:rPr lang="tr-TR" sz="2400" dirty="0">
                <a:latin typeface="Arial" charset="0"/>
                <a:cs typeface="Arial" charset="0"/>
              </a:rPr>
              <a:t> / Yatırıma Katkı Tutarı </a:t>
            </a:r>
            <a:r>
              <a:rPr lang="tr-TR" sz="2400" b="1" dirty="0">
                <a:latin typeface="Arial" charset="0"/>
                <a:cs typeface="Arial" charset="0"/>
              </a:rPr>
              <a:t>(YKT)</a:t>
            </a:r>
          </a:p>
          <a:p>
            <a:pPr>
              <a:lnSpc>
                <a:spcPct val="110000"/>
              </a:lnSpc>
            </a:pPr>
            <a:endParaRPr lang="tr-TR" sz="2400" dirty="0">
              <a:latin typeface="Arial" charset="0"/>
              <a:cs typeface="Arial" charset="0"/>
            </a:endParaRPr>
          </a:p>
          <a:p>
            <a:pPr>
              <a:lnSpc>
                <a:spcPct val="110000"/>
              </a:lnSpc>
            </a:pPr>
            <a:r>
              <a:rPr lang="tr-TR" sz="2400" dirty="0">
                <a:latin typeface="Arial" charset="0"/>
                <a:cs typeface="Arial" charset="0"/>
              </a:rPr>
              <a:t>Vergi İndirimi Oranı </a:t>
            </a:r>
            <a:r>
              <a:rPr lang="tr-TR" sz="2400" b="1" dirty="0">
                <a:solidFill>
                  <a:srgbClr val="0070C0"/>
                </a:solidFill>
                <a:latin typeface="Arial" charset="0"/>
                <a:cs typeface="Arial" charset="0"/>
              </a:rPr>
              <a:t>(VİO) </a:t>
            </a:r>
            <a:r>
              <a:rPr lang="tr-TR" sz="2400" b="1" dirty="0">
                <a:solidFill>
                  <a:srgbClr val="002060"/>
                </a:solidFill>
                <a:latin typeface="Arial" charset="0"/>
                <a:cs typeface="Arial" charset="0"/>
              </a:rPr>
              <a:t>/ </a:t>
            </a:r>
            <a:r>
              <a:rPr lang="tr-TR" sz="2400" dirty="0">
                <a:solidFill>
                  <a:srgbClr val="002060"/>
                </a:solidFill>
                <a:latin typeface="Arial" charset="0"/>
                <a:cs typeface="Arial" charset="0"/>
              </a:rPr>
              <a:t>İndirimli Vergi Oranı (İVO)</a:t>
            </a:r>
            <a:r>
              <a:rPr lang="tr-TR" sz="2400" b="1" dirty="0">
                <a:solidFill>
                  <a:srgbClr val="002060"/>
                </a:solidFill>
                <a:latin typeface="Arial" charset="0"/>
                <a:cs typeface="Arial" charset="0"/>
              </a:rPr>
              <a:t> </a:t>
            </a:r>
            <a:endParaRPr lang="tr-TR" sz="2400" b="1" dirty="0">
              <a:solidFill>
                <a:srgbClr val="0070C0"/>
              </a:solidFill>
              <a:latin typeface="Arial" charset="0"/>
              <a:cs typeface="Arial" charset="0"/>
            </a:endParaRPr>
          </a:p>
          <a:p>
            <a:pPr>
              <a:lnSpc>
                <a:spcPct val="110000"/>
              </a:lnSpc>
            </a:pPr>
            <a:endParaRPr lang="tr-TR" sz="2400" dirty="0">
              <a:latin typeface="Arial" charset="0"/>
              <a:cs typeface="Arial" charset="0"/>
            </a:endParaRPr>
          </a:p>
          <a:p>
            <a:pPr>
              <a:lnSpc>
                <a:spcPct val="110000"/>
              </a:lnSpc>
            </a:pPr>
            <a:r>
              <a:rPr lang="tr-TR" sz="2400" dirty="0">
                <a:latin typeface="Arial" charset="0"/>
                <a:cs typeface="Arial" charset="0"/>
              </a:rPr>
              <a:t>İndirime Esas Kazanç</a:t>
            </a:r>
          </a:p>
          <a:p>
            <a:pPr>
              <a:lnSpc>
                <a:spcPct val="110000"/>
              </a:lnSpc>
            </a:pPr>
            <a:endParaRPr lang="tr-TR" sz="2400" dirty="0">
              <a:latin typeface="Arial" charset="0"/>
              <a:cs typeface="Arial" charset="0"/>
            </a:endParaRPr>
          </a:p>
          <a:p>
            <a:pPr>
              <a:lnSpc>
                <a:spcPct val="110000"/>
              </a:lnSpc>
            </a:pPr>
            <a:r>
              <a:rPr lang="tr-TR" sz="2400" dirty="0">
                <a:latin typeface="Arial" charset="0"/>
                <a:cs typeface="Arial" charset="0"/>
              </a:rPr>
              <a:t>Diğer Faaliyetlerden Elde Edilen Kazanç / Yatırımdan Elde Edilen Kazanç</a:t>
            </a:r>
          </a:p>
          <a:p>
            <a:pPr>
              <a:lnSpc>
                <a:spcPct val="110000"/>
              </a:lnSpc>
            </a:pPr>
            <a:endParaRPr lang="tr-TR" sz="2400" dirty="0">
              <a:latin typeface="Arial" charset="0"/>
              <a:cs typeface="Arial" charset="0"/>
            </a:endParaRPr>
          </a:p>
          <a:p>
            <a:pPr>
              <a:lnSpc>
                <a:spcPct val="110000"/>
              </a:lnSpc>
            </a:pPr>
            <a:r>
              <a:rPr lang="tr-TR" sz="3000" b="1" dirty="0">
                <a:solidFill>
                  <a:srgbClr val="0070C0"/>
                </a:solidFill>
                <a:latin typeface="Arial" charset="0"/>
                <a:cs typeface="Arial" charset="0"/>
              </a:rPr>
              <a:t>Yatırım Dönemi / İşletme Dönemi</a:t>
            </a:r>
          </a:p>
          <a:p>
            <a:pPr>
              <a:lnSpc>
                <a:spcPct val="110000"/>
              </a:lnSpc>
            </a:pPr>
            <a:endParaRPr lang="tr-TR" sz="2400" dirty="0">
              <a:latin typeface="Arial" charset="0"/>
              <a:cs typeface="Arial" charset="0"/>
            </a:endParaRPr>
          </a:p>
          <a:p>
            <a:pPr>
              <a:lnSpc>
                <a:spcPct val="110000"/>
              </a:lnSpc>
            </a:pPr>
            <a:r>
              <a:rPr lang="tr-TR" sz="2400" b="1" u="sng" dirty="0">
                <a:latin typeface="Arial" charset="0"/>
                <a:cs typeface="Arial" charset="0"/>
              </a:rPr>
              <a:t>Yatırımın Cinsi;</a:t>
            </a:r>
            <a:r>
              <a:rPr lang="tr-TR" sz="2400" b="1" dirty="0">
                <a:latin typeface="Arial" charset="0"/>
                <a:cs typeface="Arial" charset="0"/>
              </a:rPr>
              <a:t> </a:t>
            </a:r>
            <a:r>
              <a:rPr lang="tr-TR" sz="2200" dirty="0">
                <a:latin typeface="Arial" charset="0"/>
                <a:cs typeface="Arial" charset="0"/>
              </a:rPr>
              <a:t>Komple Yeni, Tevsi, Modernizasyon, Ürün Çeşitlendirme ve Entegrasyon</a:t>
            </a:r>
            <a:endParaRPr lang="tr-TR" sz="2400" dirty="0">
              <a:latin typeface="Arial" charset="0"/>
              <a:cs typeface="Arial" charset="0"/>
            </a:endParaRPr>
          </a:p>
        </p:txBody>
      </p:sp>
      <p:sp>
        <p:nvSpPr>
          <p:cNvPr id="11" name="10 Slayt Numarası Yer Tutucusu"/>
          <p:cNvSpPr>
            <a:spLocks noGrp="1"/>
          </p:cNvSpPr>
          <p:nvPr>
            <p:ph type="sldNum" sz="quarter" idx="12"/>
          </p:nvPr>
        </p:nvSpPr>
        <p:spPr/>
        <p:txBody>
          <a:bodyPr/>
          <a:lstStyle/>
          <a:p>
            <a:pPr>
              <a:defRPr/>
            </a:pPr>
            <a:fld id="{B58A34C4-6631-404E-8B53-09F02D0585F7}" type="slidenum">
              <a:rPr lang="es-ES"/>
              <a:pPr>
                <a:defRPr/>
              </a:pPr>
              <a:t>34</a:t>
            </a:fld>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54AB7B-BC0C-D06D-1C0E-4AA682E40411}"/>
              </a:ext>
            </a:extLst>
          </p:cNvPr>
          <p:cNvSpPr>
            <a:spLocks noGrp="1"/>
          </p:cNvSpPr>
          <p:nvPr>
            <p:ph type="title"/>
          </p:nvPr>
        </p:nvSpPr>
        <p:spPr/>
        <p:txBody>
          <a:bodyPr/>
          <a:lstStyle/>
          <a:p>
            <a:r>
              <a:rPr lang="tr-TR" b="1" dirty="0">
                <a:solidFill>
                  <a:srgbClr val="C00000"/>
                </a:solidFill>
                <a:effectLst>
                  <a:outerShdw blurRad="38100" dist="38100" dir="2700000" algn="tl">
                    <a:srgbClr val="000000">
                      <a:alpha val="43137"/>
                    </a:srgbClr>
                  </a:outerShdw>
                </a:effectLst>
              </a:rPr>
              <a:t>YATIRIM TEŞVİK SİSTEMİ İLE İLGİLİ SON DÖNEMDE YAPILAN MEVZUAT DEĞİŞİKLİKLERİ</a:t>
            </a:r>
          </a:p>
        </p:txBody>
      </p:sp>
      <p:sp>
        <p:nvSpPr>
          <p:cNvPr id="4" name="Kaydırma: Dikey 3">
            <a:extLst>
              <a:ext uri="{FF2B5EF4-FFF2-40B4-BE49-F238E27FC236}">
                <a16:creationId xmlns:a16="http://schemas.microsoft.com/office/drawing/2014/main" id="{48ED480D-C37E-143B-F183-90082C153CA5}"/>
              </a:ext>
            </a:extLst>
          </p:cNvPr>
          <p:cNvSpPr/>
          <p:nvPr/>
        </p:nvSpPr>
        <p:spPr>
          <a:xfrm>
            <a:off x="201168" y="1810509"/>
            <a:ext cx="2807208" cy="4682363"/>
          </a:xfrm>
          <a:prstGeom prst="verticalScroll">
            <a:avLst>
              <a:gd name="adj" fmla="val 8102"/>
            </a:avLst>
          </a:prstGeom>
          <a:solidFill>
            <a:schemeClr val="bg1">
              <a:lumMod val="95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sz="2400" b="1" dirty="0">
              <a:solidFill>
                <a:srgbClr val="002060"/>
              </a:solidFill>
            </a:endParaRPr>
          </a:p>
          <a:p>
            <a:pPr algn="ctr"/>
            <a:r>
              <a:rPr lang="tr-TR" sz="2400" b="1" dirty="0">
                <a:solidFill>
                  <a:srgbClr val="002060"/>
                </a:solidFill>
              </a:rPr>
              <a:t>YURT İÇİ ASGARİ KURUMLAR VERGİSİ UYGULAMASI</a:t>
            </a:r>
          </a:p>
          <a:p>
            <a:pPr algn="ctr"/>
            <a:endParaRPr lang="tr-TR" sz="1600" dirty="0">
              <a:solidFill>
                <a:srgbClr val="002060"/>
              </a:solidFill>
            </a:endParaRPr>
          </a:p>
          <a:p>
            <a:pPr algn="ctr"/>
            <a:r>
              <a:rPr lang="tr-TR" sz="2000" b="1" dirty="0">
                <a:solidFill>
                  <a:srgbClr val="002060"/>
                </a:solidFill>
              </a:rPr>
              <a:t>KVK </a:t>
            </a:r>
            <a:r>
              <a:rPr lang="tr-TR" sz="2000" b="1" dirty="0" err="1">
                <a:solidFill>
                  <a:srgbClr val="002060"/>
                </a:solidFill>
              </a:rPr>
              <a:t>md.</a:t>
            </a:r>
            <a:r>
              <a:rPr lang="tr-TR" sz="2000" b="1" dirty="0">
                <a:solidFill>
                  <a:srgbClr val="002060"/>
                </a:solidFill>
              </a:rPr>
              <a:t> 32/C</a:t>
            </a:r>
          </a:p>
          <a:p>
            <a:pPr algn="ctr"/>
            <a:endParaRPr lang="tr-TR" sz="1600" dirty="0">
              <a:solidFill>
                <a:srgbClr val="002060"/>
              </a:solidFill>
            </a:endParaRPr>
          </a:p>
          <a:p>
            <a:pPr algn="ctr"/>
            <a:r>
              <a:rPr lang="tr-TR" sz="1600" dirty="0">
                <a:solidFill>
                  <a:srgbClr val="002060"/>
                </a:solidFill>
              </a:rPr>
              <a:t>(7524 sayılı Yasa’nın 36 </a:t>
            </a:r>
            <a:r>
              <a:rPr lang="tr-TR" sz="1600" dirty="0" err="1">
                <a:solidFill>
                  <a:srgbClr val="002060"/>
                </a:solidFill>
              </a:rPr>
              <a:t>ncı</a:t>
            </a:r>
            <a:r>
              <a:rPr lang="tr-TR" sz="1600" dirty="0">
                <a:solidFill>
                  <a:srgbClr val="002060"/>
                </a:solidFill>
              </a:rPr>
              <a:t> maddesi ile eklenen hüküm)*</a:t>
            </a:r>
          </a:p>
          <a:p>
            <a:pPr algn="ctr"/>
            <a:endParaRPr lang="tr-TR" sz="1600" dirty="0">
              <a:solidFill>
                <a:srgbClr val="002060"/>
              </a:solidFill>
            </a:endParaRPr>
          </a:p>
          <a:p>
            <a:pPr algn="ctr"/>
            <a:r>
              <a:rPr lang="tr-TR" sz="1600" dirty="0">
                <a:solidFill>
                  <a:srgbClr val="002060"/>
                </a:solidFill>
              </a:rPr>
              <a:t>*02.08.2024 tarih ve 32620 sayılı Resmi Gazete</a:t>
            </a:r>
          </a:p>
          <a:p>
            <a:pPr algn="ctr"/>
            <a:endParaRPr lang="tr-TR" sz="1600" dirty="0">
              <a:solidFill>
                <a:srgbClr val="002060"/>
              </a:solidFill>
            </a:endParaRPr>
          </a:p>
          <a:p>
            <a:pPr algn="ctr"/>
            <a:r>
              <a:rPr lang="tr-TR" sz="1600" dirty="0">
                <a:solidFill>
                  <a:srgbClr val="002060"/>
                </a:solidFill>
              </a:rPr>
              <a:t> </a:t>
            </a:r>
          </a:p>
        </p:txBody>
      </p:sp>
      <p:sp>
        <p:nvSpPr>
          <p:cNvPr id="5" name="Kaydırma: Dikey 4">
            <a:extLst>
              <a:ext uri="{FF2B5EF4-FFF2-40B4-BE49-F238E27FC236}">
                <a16:creationId xmlns:a16="http://schemas.microsoft.com/office/drawing/2014/main" id="{E3B81F7B-0B82-8FB2-16BE-E996386E44FE}"/>
              </a:ext>
            </a:extLst>
          </p:cNvPr>
          <p:cNvSpPr/>
          <p:nvPr/>
        </p:nvSpPr>
        <p:spPr>
          <a:xfrm>
            <a:off x="3133344" y="1810508"/>
            <a:ext cx="2807208" cy="4682363"/>
          </a:xfrm>
          <a:prstGeom prst="verticalScroll">
            <a:avLst>
              <a:gd name="adj" fmla="val 8102"/>
            </a:avLst>
          </a:prstGeom>
          <a:solidFill>
            <a:schemeClr val="accent4">
              <a:lumMod val="20000"/>
              <a:lumOff val="8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002060"/>
                </a:solidFill>
              </a:rPr>
              <a:t>9903 SAYILI </a:t>
            </a:r>
            <a:r>
              <a:rPr lang="tr-TR" sz="2000" b="1" dirty="0">
                <a:solidFill>
                  <a:srgbClr val="002060"/>
                </a:solidFill>
              </a:rPr>
              <a:t>CUMHURBAŞKANI</a:t>
            </a:r>
            <a:r>
              <a:rPr lang="tr-TR" sz="2400" b="1" dirty="0">
                <a:solidFill>
                  <a:srgbClr val="002060"/>
                </a:solidFill>
              </a:rPr>
              <a:t> KARARI</a:t>
            </a:r>
          </a:p>
          <a:p>
            <a:pPr algn="ctr"/>
            <a:endParaRPr lang="tr-TR" sz="2400" b="1" dirty="0">
              <a:solidFill>
                <a:srgbClr val="002060"/>
              </a:solidFill>
            </a:endParaRPr>
          </a:p>
          <a:p>
            <a:pPr algn="ctr"/>
            <a:endParaRPr lang="tr-TR" sz="1600" dirty="0">
              <a:solidFill>
                <a:srgbClr val="002060"/>
              </a:solidFill>
            </a:endParaRPr>
          </a:p>
          <a:p>
            <a:pPr algn="ctr"/>
            <a:endParaRPr lang="tr-TR" sz="1600" dirty="0">
              <a:solidFill>
                <a:srgbClr val="002060"/>
              </a:solidFill>
            </a:endParaRPr>
          </a:p>
          <a:p>
            <a:pPr algn="ctr"/>
            <a:r>
              <a:rPr lang="tr-TR" sz="1600" dirty="0">
                <a:solidFill>
                  <a:srgbClr val="002060"/>
                </a:solidFill>
              </a:rPr>
              <a:t>(3305 sayılı BKK yerine yayımlanmıştır.)*</a:t>
            </a:r>
          </a:p>
          <a:p>
            <a:pPr algn="ctr"/>
            <a:endParaRPr lang="tr-TR" sz="1600" dirty="0">
              <a:solidFill>
                <a:srgbClr val="002060"/>
              </a:solidFill>
            </a:endParaRPr>
          </a:p>
          <a:p>
            <a:pPr algn="ctr"/>
            <a:endParaRPr lang="tr-TR" sz="1600" dirty="0">
              <a:solidFill>
                <a:srgbClr val="002060"/>
              </a:solidFill>
            </a:endParaRPr>
          </a:p>
          <a:p>
            <a:pPr algn="ctr"/>
            <a:r>
              <a:rPr lang="tr-TR" sz="1600" dirty="0">
                <a:solidFill>
                  <a:srgbClr val="002060"/>
                </a:solidFill>
              </a:rPr>
              <a:t>*30.05.2025 tarih ve 32915 sayılı Resmi Gazete</a:t>
            </a:r>
          </a:p>
          <a:p>
            <a:pPr algn="ctr"/>
            <a:endParaRPr lang="tr-TR" sz="1600" dirty="0">
              <a:solidFill>
                <a:srgbClr val="002060"/>
              </a:solidFill>
            </a:endParaRPr>
          </a:p>
        </p:txBody>
      </p:sp>
      <p:sp>
        <p:nvSpPr>
          <p:cNvPr id="6" name="Kaydırma: Dikey 5">
            <a:extLst>
              <a:ext uri="{FF2B5EF4-FFF2-40B4-BE49-F238E27FC236}">
                <a16:creationId xmlns:a16="http://schemas.microsoft.com/office/drawing/2014/main" id="{247293EE-48CE-07B7-7A15-CE4C3346FEE8}"/>
              </a:ext>
            </a:extLst>
          </p:cNvPr>
          <p:cNvSpPr/>
          <p:nvPr/>
        </p:nvSpPr>
        <p:spPr>
          <a:xfrm>
            <a:off x="9183624" y="1810508"/>
            <a:ext cx="2807208" cy="4682363"/>
          </a:xfrm>
          <a:prstGeom prst="verticalScroll">
            <a:avLst>
              <a:gd name="adj" fmla="val 8102"/>
            </a:avLst>
          </a:prstGeom>
          <a:solidFill>
            <a:schemeClr val="accent1">
              <a:lumMod val="20000"/>
              <a:lumOff val="8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002060"/>
                </a:solidFill>
              </a:rPr>
              <a:t>7555 SAYILI KANUN İLE KVK’NIN 32/A MADDESİNDE YAPILAN DEĞİŞİKLİKLER*</a:t>
            </a:r>
          </a:p>
          <a:p>
            <a:pPr algn="ctr"/>
            <a:endParaRPr lang="tr-TR" sz="1600" dirty="0">
              <a:solidFill>
                <a:srgbClr val="002060"/>
              </a:solidFill>
            </a:endParaRPr>
          </a:p>
          <a:p>
            <a:pPr algn="ctr"/>
            <a:r>
              <a:rPr lang="tr-TR" sz="1600" dirty="0">
                <a:solidFill>
                  <a:srgbClr val="002060"/>
                </a:solidFill>
              </a:rPr>
              <a:t>*24.07.2025 tarih ve 32965 sayılı Resmi Gazete</a:t>
            </a:r>
          </a:p>
          <a:p>
            <a:pPr algn="ctr"/>
            <a:endParaRPr lang="tr-TR" sz="1600" dirty="0">
              <a:solidFill>
                <a:srgbClr val="002060"/>
              </a:solidFill>
            </a:endParaRPr>
          </a:p>
          <a:p>
            <a:pPr algn="ctr"/>
            <a:r>
              <a:rPr lang="tr-TR" sz="1400" dirty="0">
                <a:solidFill>
                  <a:srgbClr val="002060"/>
                </a:solidFill>
              </a:rPr>
              <a:t>(Kanun değişikliğine ilişkin detaylı açıklamalar 04.09.2025 tarih ve 33007 tarihli Resmi </a:t>
            </a:r>
            <a:r>
              <a:rPr lang="tr-TR" sz="1400" dirty="0" err="1">
                <a:solidFill>
                  <a:srgbClr val="002060"/>
                </a:solidFill>
              </a:rPr>
              <a:t>Gazete’de</a:t>
            </a:r>
            <a:r>
              <a:rPr lang="tr-TR" sz="1400" dirty="0">
                <a:solidFill>
                  <a:srgbClr val="002060"/>
                </a:solidFill>
              </a:rPr>
              <a:t> yayımlanan </a:t>
            </a:r>
            <a:r>
              <a:rPr lang="tr-TR" sz="1600" b="1" dirty="0">
                <a:solidFill>
                  <a:srgbClr val="002060"/>
                </a:solidFill>
              </a:rPr>
              <a:t>24 </a:t>
            </a:r>
            <a:r>
              <a:rPr lang="tr-TR" sz="1600" b="1" dirty="0" err="1">
                <a:solidFill>
                  <a:srgbClr val="002060"/>
                </a:solidFill>
              </a:rPr>
              <a:t>nolu</a:t>
            </a:r>
            <a:r>
              <a:rPr lang="tr-TR" sz="1600" b="1" dirty="0">
                <a:solidFill>
                  <a:srgbClr val="002060"/>
                </a:solidFill>
              </a:rPr>
              <a:t> KV Tebliği </a:t>
            </a:r>
            <a:r>
              <a:rPr lang="tr-TR" sz="1400" dirty="0">
                <a:solidFill>
                  <a:srgbClr val="002060"/>
                </a:solidFill>
              </a:rPr>
              <a:t>ile yapılmıştır.)</a:t>
            </a:r>
            <a:endParaRPr lang="tr-TR" sz="1600" dirty="0">
              <a:solidFill>
                <a:srgbClr val="002060"/>
              </a:solidFill>
            </a:endParaRPr>
          </a:p>
          <a:p>
            <a:pPr algn="ctr"/>
            <a:endParaRPr lang="tr-TR" sz="1600" dirty="0">
              <a:solidFill>
                <a:srgbClr val="002060"/>
              </a:solidFill>
            </a:endParaRPr>
          </a:p>
        </p:txBody>
      </p:sp>
      <p:sp>
        <p:nvSpPr>
          <p:cNvPr id="3" name="Kaydırma: Dikey 2">
            <a:extLst>
              <a:ext uri="{FF2B5EF4-FFF2-40B4-BE49-F238E27FC236}">
                <a16:creationId xmlns:a16="http://schemas.microsoft.com/office/drawing/2014/main" id="{430F6412-AC8C-8B76-8364-97EBCD12C238}"/>
              </a:ext>
            </a:extLst>
          </p:cNvPr>
          <p:cNvSpPr/>
          <p:nvPr/>
        </p:nvSpPr>
        <p:spPr>
          <a:xfrm>
            <a:off x="6158484" y="1810508"/>
            <a:ext cx="2807208" cy="4682363"/>
          </a:xfrm>
          <a:prstGeom prst="verticalScroll">
            <a:avLst>
              <a:gd name="adj" fmla="val 8102"/>
            </a:avLst>
          </a:prstGeom>
          <a:solidFill>
            <a:schemeClr val="accent6">
              <a:lumMod val="20000"/>
              <a:lumOff val="8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002060"/>
                </a:solidFill>
              </a:rPr>
              <a:t>YATIRIMLARDA DEVLET HAKKINDA KARARIN</a:t>
            </a:r>
          </a:p>
          <a:p>
            <a:pPr algn="ctr"/>
            <a:r>
              <a:rPr lang="tr-TR" sz="2000" b="1" dirty="0">
                <a:solidFill>
                  <a:srgbClr val="002060"/>
                </a:solidFill>
              </a:rPr>
              <a:t>UYGULANMASINA İLİŞKİN TEBLİĞ</a:t>
            </a:r>
          </a:p>
          <a:p>
            <a:pPr algn="ctr"/>
            <a:endParaRPr lang="tr-TR" sz="2000" b="1" dirty="0">
              <a:solidFill>
                <a:srgbClr val="002060"/>
              </a:solidFill>
            </a:endParaRPr>
          </a:p>
          <a:p>
            <a:pPr algn="ctr"/>
            <a:r>
              <a:rPr lang="tr-TR" sz="2000" b="1" dirty="0">
                <a:solidFill>
                  <a:srgbClr val="002060"/>
                </a:solidFill>
              </a:rPr>
              <a:t>(TEBLİĞ NO: 2025/1)*</a:t>
            </a:r>
          </a:p>
          <a:p>
            <a:pPr algn="ctr"/>
            <a:endParaRPr lang="tr-TR" sz="1600" dirty="0">
              <a:solidFill>
                <a:srgbClr val="002060"/>
              </a:solidFill>
            </a:endParaRPr>
          </a:p>
          <a:p>
            <a:pPr algn="ctr"/>
            <a:endParaRPr lang="tr-TR" sz="1600" dirty="0">
              <a:solidFill>
                <a:srgbClr val="002060"/>
              </a:solidFill>
            </a:endParaRPr>
          </a:p>
          <a:p>
            <a:pPr algn="ctr"/>
            <a:endParaRPr lang="tr-TR" sz="1600" dirty="0">
              <a:solidFill>
                <a:srgbClr val="002060"/>
              </a:solidFill>
            </a:endParaRPr>
          </a:p>
          <a:p>
            <a:pPr algn="ctr"/>
            <a:r>
              <a:rPr lang="tr-TR" sz="1600" dirty="0">
                <a:solidFill>
                  <a:srgbClr val="002060"/>
                </a:solidFill>
              </a:rPr>
              <a:t>*21.06.2025 tarih ve 32933 sayılı Resmi Gazete</a:t>
            </a:r>
          </a:p>
          <a:p>
            <a:pPr algn="ctr"/>
            <a:endParaRPr lang="tr-TR" sz="1600" dirty="0">
              <a:solidFill>
                <a:srgbClr val="002060"/>
              </a:solidFill>
            </a:endParaRPr>
          </a:p>
        </p:txBody>
      </p:sp>
    </p:spTree>
    <p:extLst>
      <p:ext uri="{BB962C8B-B14F-4D97-AF65-F5344CB8AC3E}">
        <p14:creationId xmlns:p14="http://schemas.microsoft.com/office/powerpoint/2010/main" val="2195561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E3CADE-C14C-9FE8-BB8E-BFEDBC835F47}"/>
              </a:ext>
            </a:extLst>
          </p:cNvPr>
          <p:cNvSpPr>
            <a:spLocks noGrp="1"/>
          </p:cNvSpPr>
          <p:nvPr>
            <p:ph type="title"/>
          </p:nvPr>
        </p:nvSpPr>
        <p:spPr>
          <a:xfrm>
            <a:off x="838200" y="657733"/>
            <a:ext cx="10515600" cy="2359787"/>
          </a:xfrm>
        </p:spPr>
        <p:txBody>
          <a:bodyPr>
            <a:normAutofit fontScale="90000"/>
          </a:bodyPr>
          <a:lstStyle/>
          <a:p>
            <a:pPr algn="ctr"/>
            <a:r>
              <a:rPr lang="tr-TR" sz="6000" b="1" dirty="0">
                <a:solidFill>
                  <a:srgbClr val="C00000"/>
                </a:solidFill>
                <a:latin typeface="+mn-lt"/>
              </a:rPr>
              <a:t>7555 sayılı Kanun ile </a:t>
            </a:r>
            <a:r>
              <a:rPr lang="tr-TR" sz="6000" b="1" dirty="0" err="1">
                <a:solidFill>
                  <a:srgbClr val="C00000"/>
                </a:solidFill>
                <a:latin typeface="+mn-lt"/>
              </a:rPr>
              <a:t>KVK’nın</a:t>
            </a:r>
            <a:r>
              <a:rPr lang="tr-TR" sz="6000" b="1" dirty="0">
                <a:solidFill>
                  <a:srgbClr val="C00000"/>
                </a:solidFill>
                <a:latin typeface="+mn-lt"/>
              </a:rPr>
              <a:t> 32/A Maddesinde Yapılan Değişiklikler</a:t>
            </a:r>
          </a:p>
        </p:txBody>
      </p:sp>
      <p:pic>
        <p:nvPicPr>
          <p:cNvPr id="5" name="Resim 4">
            <a:extLst>
              <a:ext uri="{FF2B5EF4-FFF2-40B4-BE49-F238E27FC236}">
                <a16:creationId xmlns:a16="http://schemas.microsoft.com/office/drawing/2014/main" id="{A84B5EDA-BB36-B694-29CF-D635C0100C55}"/>
              </a:ext>
            </a:extLst>
          </p:cNvPr>
          <p:cNvPicPr>
            <a:picLocks noChangeAspect="1"/>
          </p:cNvPicPr>
          <p:nvPr/>
        </p:nvPicPr>
        <p:blipFill>
          <a:blip r:embed="rId2"/>
          <a:stretch>
            <a:fillRect/>
          </a:stretch>
        </p:blipFill>
        <p:spPr>
          <a:xfrm>
            <a:off x="0" y="3429000"/>
            <a:ext cx="12192000" cy="3429001"/>
          </a:xfrm>
          <a:prstGeom prst="rect">
            <a:avLst/>
          </a:prstGeom>
        </p:spPr>
      </p:pic>
    </p:spTree>
    <p:extLst>
      <p:ext uri="{BB962C8B-B14F-4D97-AF65-F5344CB8AC3E}">
        <p14:creationId xmlns:p14="http://schemas.microsoft.com/office/powerpoint/2010/main" val="3319012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F780D4-9BF3-AF04-A698-34EDBCE50645}"/>
              </a:ext>
            </a:extLst>
          </p:cNvPr>
          <p:cNvSpPr>
            <a:spLocks noGrp="1"/>
          </p:cNvSpPr>
          <p:nvPr>
            <p:ph type="title"/>
          </p:nvPr>
        </p:nvSpPr>
        <p:spPr>
          <a:xfrm>
            <a:off x="838200" y="365125"/>
            <a:ext cx="10515600" cy="1655699"/>
          </a:xfrm>
        </p:spPr>
        <p:txBody>
          <a:bodyPr>
            <a:normAutofit/>
          </a:bodyPr>
          <a:lstStyle/>
          <a:p>
            <a:r>
              <a:rPr lang="tr-TR" sz="5400" dirty="0" err="1">
                <a:solidFill>
                  <a:srgbClr val="C00000"/>
                </a:solidFill>
              </a:rPr>
              <a:t>KVK’nın</a:t>
            </a:r>
            <a:r>
              <a:rPr lang="tr-TR" sz="5400" dirty="0">
                <a:solidFill>
                  <a:srgbClr val="C00000"/>
                </a:solidFill>
              </a:rPr>
              <a:t> 32/A maddesini değiştiren hükümlerin yürürlük tarihi: </a:t>
            </a:r>
          </a:p>
        </p:txBody>
      </p:sp>
      <p:sp>
        <p:nvSpPr>
          <p:cNvPr id="3" name="İçerik Yer Tutucusu 2">
            <a:extLst>
              <a:ext uri="{FF2B5EF4-FFF2-40B4-BE49-F238E27FC236}">
                <a16:creationId xmlns:a16="http://schemas.microsoft.com/office/drawing/2014/main" id="{FD5D9492-E7A2-9072-50E5-B20A1661FED9}"/>
              </a:ext>
            </a:extLst>
          </p:cNvPr>
          <p:cNvSpPr>
            <a:spLocks noGrp="1"/>
          </p:cNvSpPr>
          <p:nvPr>
            <p:ph idx="1"/>
          </p:nvPr>
        </p:nvSpPr>
        <p:spPr>
          <a:xfrm>
            <a:off x="838200" y="2167127"/>
            <a:ext cx="7373112" cy="4009835"/>
          </a:xfrm>
        </p:spPr>
        <p:txBody>
          <a:bodyPr>
            <a:normAutofit fontScale="85000" lnSpcReduction="20000"/>
          </a:bodyPr>
          <a:lstStyle/>
          <a:p>
            <a:pPr marL="0" indent="0">
              <a:buNone/>
            </a:pPr>
            <a:r>
              <a:rPr lang="tr-TR" sz="4800" b="1" dirty="0">
                <a:solidFill>
                  <a:srgbClr val="0070C0"/>
                </a:solidFill>
              </a:rPr>
              <a:t>7555 sayılı Kanun </a:t>
            </a:r>
            <a:r>
              <a:rPr lang="tr-TR" sz="4800" b="1" dirty="0" err="1">
                <a:solidFill>
                  <a:srgbClr val="0070C0"/>
                </a:solidFill>
              </a:rPr>
              <a:t>md.</a:t>
            </a:r>
            <a:r>
              <a:rPr lang="tr-TR" sz="4800" b="1" dirty="0">
                <a:solidFill>
                  <a:srgbClr val="0070C0"/>
                </a:solidFill>
              </a:rPr>
              <a:t> 27/c</a:t>
            </a:r>
          </a:p>
          <a:p>
            <a:pPr marL="0" indent="0">
              <a:buNone/>
            </a:pPr>
            <a:endParaRPr lang="tr-TR" dirty="0"/>
          </a:p>
          <a:p>
            <a:pPr marL="0" indent="0">
              <a:buNone/>
            </a:pPr>
            <a:r>
              <a:rPr lang="tr-TR" sz="3000" dirty="0"/>
              <a:t>Bu Kanunun,</a:t>
            </a:r>
          </a:p>
          <a:p>
            <a:pPr marL="0" indent="0">
              <a:buNone/>
            </a:pPr>
            <a:r>
              <a:rPr lang="tr-TR" sz="3000" dirty="0"/>
              <a:t>…</a:t>
            </a:r>
          </a:p>
          <a:p>
            <a:pPr marL="0" indent="0">
              <a:buNone/>
            </a:pPr>
            <a:r>
              <a:rPr lang="tr-TR" sz="3000" dirty="0"/>
              <a:t>c) 18 inci maddesi </a:t>
            </a:r>
            <a:r>
              <a:rPr lang="tr-TR" sz="3000" u="sng" dirty="0">
                <a:solidFill>
                  <a:srgbClr val="0070C0"/>
                </a:solidFill>
              </a:rPr>
              <a:t>16/6/2025 tarihinden önce başvurusu yapılmış ve reddedilmemiş olanlar hariç, yayımı tarihinden itibaren alınan yatırım teşvik belgelerine uygulanmak üzere yayımı tarihinde</a:t>
            </a:r>
            <a:r>
              <a:rPr lang="tr-TR" sz="3000" dirty="0"/>
              <a:t>,</a:t>
            </a:r>
          </a:p>
          <a:p>
            <a:pPr marL="0" indent="0">
              <a:buNone/>
            </a:pPr>
            <a:r>
              <a:rPr lang="tr-TR" sz="3000" dirty="0"/>
              <a:t>…</a:t>
            </a:r>
          </a:p>
          <a:p>
            <a:pPr marL="0" indent="0">
              <a:buNone/>
            </a:pPr>
            <a:r>
              <a:rPr lang="tr-TR" sz="3000" dirty="0"/>
              <a:t>yürürlüğe girer.</a:t>
            </a:r>
          </a:p>
        </p:txBody>
      </p:sp>
      <p:pic>
        <p:nvPicPr>
          <p:cNvPr id="4" name="Resim 3">
            <a:extLst>
              <a:ext uri="{FF2B5EF4-FFF2-40B4-BE49-F238E27FC236}">
                <a16:creationId xmlns:a16="http://schemas.microsoft.com/office/drawing/2014/main" id="{EB06E105-B147-7EE6-6A56-59771418CD83}"/>
              </a:ext>
            </a:extLst>
          </p:cNvPr>
          <p:cNvPicPr>
            <a:picLocks noChangeAspect="1"/>
          </p:cNvPicPr>
          <p:nvPr/>
        </p:nvPicPr>
        <p:blipFill>
          <a:blip r:embed="rId2"/>
          <a:srcRect l="8321" t="17183" r="8399" b="13457"/>
          <a:stretch>
            <a:fillRect/>
          </a:stretch>
        </p:blipFill>
        <p:spPr>
          <a:xfrm>
            <a:off x="7790213" y="2249424"/>
            <a:ext cx="4401787" cy="3730752"/>
          </a:xfrm>
          <a:prstGeom prst="rect">
            <a:avLst/>
          </a:prstGeom>
        </p:spPr>
      </p:pic>
    </p:spTree>
    <p:extLst>
      <p:ext uri="{BB962C8B-B14F-4D97-AF65-F5344CB8AC3E}">
        <p14:creationId xmlns:p14="http://schemas.microsoft.com/office/powerpoint/2010/main" val="3618271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Ok Bağlayıcısı 5">
            <a:extLst>
              <a:ext uri="{FF2B5EF4-FFF2-40B4-BE49-F238E27FC236}">
                <a16:creationId xmlns:a16="http://schemas.microsoft.com/office/drawing/2014/main" id="{B0B8177B-0DF4-B1CA-F4F1-54E7890CDEF3}"/>
              </a:ext>
            </a:extLst>
          </p:cNvPr>
          <p:cNvCxnSpPr/>
          <p:nvPr/>
        </p:nvCxnSpPr>
        <p:spPr>
          <a:xfrm>
            <a:off x="384048" y="2569464"/>
            <a:ext cx="1123797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id="{BC4D24C5-6DDA-B7EE-BF36-815612F2204F}"/>
              </a:ext>
            </a:extLst>
          </p:cNvPr>
          <p:cNvCxnSpPr>
            <a:cxnSpLocks/>
          </p:cNvCxnSpPr>
          <p:nvPr/>
        </p:nvCxnSpPr>
        <p:spPr>
          <a:xfrm>
            <a:off x="3401568" y="2340864"/>
            <a:ext cx="0" cy="2881777"/>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0" name="Metin kutusu 9">
            <a:extLst>
              <a:ext uri="{FF2B5EF4-FFF2-40B4-BE49-F238E27FC236}">
                <a16:creationId xmlns:a16="http://schemas.microsoft.com/office/drawing/2014/main" id="{D6856B86-D922-9BB4-7AAE-52E8E2A52A62}"/>
              </a:ext>
            </a:extLst>
          </p:cNvPr>
          <p:cNvSpPr txBox="1"/>
          <p:nvPr/>
        </p:nvSpPr>
        <p:spPr>
          <a:xfrm rot="19388848">
            <a:off x="3135651" y="1641152"/>
            <a:ext cx="1709927" cy="461665"/>
          </a:xfrm>
          <a:prstGeom prst="rect">
            <a:avLst/>
          </a:prstGeom>
          <a:noFill/>
        </p:spPr>
        <p:txBody>
          <a:bodyPr wrap="square" rtlCol="0">
            <a:spAutoFit/>
          </a:bodyPr>
          <a:lstStyle/>
          <a:p>
            <a:pPr algn="ctr"/>
            <a:r>
              <a:rPr lang="tr-TR" sz="2400" b="1" dirty="0">
                <a:solidFill>
                  <a:schemeClr val="accent6">
                    <a:lumMod val="50000"/>
                  </a:schemeClr>
                </a:solidFill>
              </a:rPr>
              <a:t>16.06.2025</a:t>
            </a:r>
          </a:p>
        </p:txBody>
      </p:sp>
      <p:sp>
        <p:nvSpPr>
          <p:cNvPr id="11" name="Metin kutusu 10">
            <a:extLst>
              <a:ext uri="{FF2B5EF4-FFF2-40B4-BE49-F238E27FC236}">
                <a16:creationId xmlns:a16="http://schemas.microsoft.com/office/drawing/2014/main" id="{0CAE640F-CB51-ECE8-B6EB-751B18353949}"/>
              </a:ext>
            </a:extLst>
          </p:cNvPr>
          <p:cNvSpPr txBox="1"/>
          <p:nvPr/>
        </p:nvSpPr>
        <p:spPr>
          <a:xfrm rot="19388848">
            <a:off x="7564787" y="1641151"/>
            <a:ext cx="1709927" cy="461665"/>
          </a:xfrm>
          <a:prstGeom prst="rect">
            <a:avLst/>
          </a:prstGeom>
          <a:noFill/>
        </p:spPr>
        <p:txBody>
          <a:bodyPr wrap="square" rtlCol="0">
            <a:spAutoFit/>
          </a:bodyPr>
          <a:lstStyle/>
          <a:p>
            <a:pPr algn="ctr"/>
            <a:r>
              <a:rPr lang="tr-TR" sz="2400" b="1" dirty="0">
                <a:solidFill>
                  <a:schemeClr val="accent6">
                    <a:lumMod val="50000"/>
                  </a:schemeClr>
                </a:solidFill>
              </a:rPr>
              <a:t>24.07.2025</a:t>
            </a:r>
          </a:p>
        </p:txBody>
      </p:sp>
      <p:cxnSp>
        <p:nvCxnSpPr>
          <p:cNvPr id="20" name="Düz Bağlayıcı 19">
            <a:extLst>
              <a:ext uri="{FF2B5EF4-FFF2-40B4-BE49-F238E27FC236}">
                <a16:creationId xmlns:a16="http://schemas.microsoft.com/office/drawing/2014/main" id="{A395F3D3-C25A-E90A-89B8-12C4B38FE9BD}"/>
              </a:ext>
            </a:extLst>
          </p:cNvPr>
          <p:cNvCxnSpPr/>
          <p:nvPr/>
        </p:nvCxnSpPr>
        <p:spPr>
          <a:xfrm>
            <a:off x="1834503" y="3543406"/>
            <a:ext cx="3313569"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2" name="Başlık 1">
            <a:extLst>
              <a:ext uri="{FF2B5EF4-FFF2-40B4-BE49-F238E27FC236}">
                <a16:creationId xmlns:a16="http://schemas.microsoft.com/office/drawing/2014/main" id="{7289D80B-B9CD-7BAE-1886-C90BCBF31B42}"/>
              </a:ext>
            </a:extLst>
          </p:cNvPr>
          <p:cNvSpPr>
            <a:spLocks noGrp="1"/>
          </p:cNvSpPr>
          <p:nvPr>
            <p:ph type="title"/>
          </p:nvPr>
        </p:nvSpPr>
        <p:spPr>
          <a:xfrm>
            <a:off x="755904" y="369516"/>
            <a:ext cx="10515600" cy="713866"/>
          </a:xfrm>
        </p:spPr>
        <p:txBody>
          <a:bodyPr>
            <a:normAutofit fontScale="90000"/>
          </a:bodyPr>
          <a:lstStyle/>
          <a:p>
            <a:r>
              <a:rPr lang="tr-TR" sz="5400" b="1" dirty="0">
                <a:solidFill>
                  <a:srgbClr val="C00000"/>
                </a:solidFill>
              </a:rPr>
              <a:t>7555 değişikliklerinin yürürlüğü: </a:t>
            </a:r>
          </a:p>
        </p:txBody>
      </p:sp>
      <p:sp>
        <p:nvSpPr>
          <p:cNvPr id="26" name="Metin kutusu 25">
            <a:extLst>
              <a:ext uri="{FF2B5EF4-FFF2-40B4-BE49-F238E27FC236}">
                <a16:creationId xmlns:a16="http://schemas.microsoft.com/office/drawing/2014/main" id="{A43DF360-DE20-BC8A-E3CB-75D0D93CF0E4}"/>
              </a:ext>
            </a:extLst>
          </p:cNvPr>
          <p:cNvSpPr txBox="1"/>
          <p:nvPr/>
        </p:nvSpPr>
        <p:spPr>
          <a:xfrm>
            <a:off x="1516184" y="3278230"/>
            <a:ext cx="402336" cy="461665"/>
          </a:xfrm>
          <a:prstGeom prst="rect">
            <a:avLst/>
          </a:prstGeom>
          <a:noFill/>
        </p:spPr>
        <p:txBody>
          <a:bodyPr wrap="square" rtlCol="0">
            <a:spAutoFit/>
          </a:bodyPr>
          <a:lstStyle/>
          <a:p>
            <a:r>
              <a:rPr lang="tr-TR" sz="2400" dirty="0"/>
              <a:t>A</a:t>
            </a:r>
          </a:p>
        </p:txBody>
      </p:sp>
      <p:sp>
        <p:nvSpPr>
          <p:cNvPr id="27" name="Metin kutusu 26">
            <a:extLst>
              <a:ext uri="{FF2B5EF4-FFF2-40B4-BE49-F238E27FC236}">
                <a16:creationId xmlns:a16="http://schemas.microsoft.com/office/drawing/2014/main" id="{EDAD61BB-88E1-E267-B91D-09053C207A11}"/>
              </a:ext>
            </a:extLst>
          </p:cNvPr>
          <p:cNvSpPr txBox="1"/>
          <p:nvPr/>
        </p:nvSpPr>
        <p:spPr>
          <a:xfrm>
            <a:off x="5148072" y="3278230"/>
            <a:ext cx="402336" cy="461665"/>
          </a:xfrm>
          <a:prstGeom prst="rect">
            <a:avLst/>
          </a:prstGeom>
          <a:noFill/>
        </p:spPr>
        <p:txBody>
          <a:bodyPr wrap="square" rtlCol="0">
            <a:spAutoFit/>
          </a:bodyPr>
          <a:lstStyle/>
          <a:p>
            <a:r>
              <a:rPr lang="tr-TR" sz="2400" dirty="0"/>
              <a:t>B</a:t>
            </a:r>
          </a:p>
        </p:txBody>
      </p:sp>
      <p:sp>
        <p:nvSpPr>
          <p:cNvPr id="28" name="Metin kutusu 27">
            <a:extLst>
              <a:ext uri="{FF2B5EF4-FFF2-40B4-BE49-F238E27FC236}">
                <a16:creationId xmlns:a16="http://schemas.microsoft.com/office/drawing/2014/main" id="{95FB150E-216B-BFB4-CD81-0F394C8C7193}"/>
              </a:ext>
            </a:extLst>
          </p:cNvPr>
          <p:cNvSpPr txBox="1"/>
          <p:nvPr/>
        </p:nvSpPr>
        <p:spPr>
          <a:xfrm>
            <a:off x="1170432" y="6071616"/>
            <a:ext cx="7955280" cy="646331"/>
          </a:xfrm>
          <a:prstGeom prst="rect">
            <a:avLst/>
          </a:prstGeom>
          <a:noFill/>
        </p:spPr>
        <p:txBody>
          <a:bodyPr wrap="square" rtlCol="0">
            <a:spAutoFit/>
          </a:bodyPr>
          <a:lstStyle/>
          <a:p>
            <a:r>
              <a:rPr lang="tr-TR" i="1" dirty="0"/>
              <a:t>* </a:t>
            </a:r>
            <a:r>
              <a:rPr lang="tr-TR" b="1" i="1" dirty="0"/>
              <a:t>A-</a:t>
            </a:r>
            <a:r>
              <a:rPr lang="tr-TR" i="1" dirty="0"/>
              <a:t> Yatırım teşvik belgesi müracaat tarihi</a:t>
            </a:r>
          </a:p>
          <a:p>
            <a:r>
              <a:rPr lang="tr-TR" i="1" dirty="0"/>
              <a:t>   </a:t>
            </a:r>
            <a:r>
              <a:rPr lang="tr-TR" b="1" i="1" dirty="0"/>
              <a:t>B-</a:t>
            </a:r>
            <a:r>
              <a:rPr lang="tr-TR" i="1" dirty="0"/>
              <a:t> Yatırım teşvik belgesinin alındığı tarih </a:t>
            </a:r>
          </a:p>
        </p:txBody>
      </p:sp>
      <p:cxnSp>
        <p:nvCxnSpPr>
          <p:cNvPr id="29" name="Düz Bağlayıcı 28">
            <a:extLst>
              <a:ext uri="{FF2B5EF4-FFF2-40B4-BE49-F238E27FC236}">
                <a16:creationId xmlns:a16="http://schemas.microsoft.com/office/drawing/2014/main" id="{45D6CDD3-5BC7-2B03-E83F-8F4C8E475571}"/>
              </a:ext>
            </a:extLst>
          </p:cNvPr>
          <p:cNvCxnSpPr>
            <a:cxnSpLocks/>
          </p:cNvCxnSpPr>
          <p:nvPr/>
        </p:nvCxnSpPr>
        <p:spPr>
          <a:xfrm>
            <a:off x="4590288" y="4029456"/>
            <a:ext cx="22860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Düz Bağlayıcı 29">
            <a:extLst>
              <a:ext uri="{FF2B5EF4-FFF2-40B4-BE49-F238E27FC236}">
                <a16:creationId xmlns:a16="http://schemas.microsoft.com/office/drawing/2014/main" id="{CE389810-2E92-B7B4-890F-97391AEAA0B9}"/>
              </a:ext>
            </a:extLst>
          </p:cNvPr>
          <p:cNvCxnSpPr>
            <a:cxnSpLocks/>
          </p:cNvCxnSpPr>
          <p:nvPr/>
        </p:nvCxnSpPr>
        <p:spPr>
          <a:xfrm>
            <a:off x="6003036" y="4547616"/>
            <a:ext cx="4101084"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Düz Bağlayıcı 30">
            <a:extLst>
              <a:ext uri="{FF2B5EF4-FFF2-40B4-BE49-F238E27FC236}">
                <a16:creationId xmlns:a16="http://schemas.microsoft.com/office/drawing/2014/main" id="{9D98BBDD-81D4-9D38-104D-A625B50FE3CB}"/>
              </a:ext>
            </a:extLst>
          </p:cNvPr>
          <p:cNvCxnSpPr>
            <a:cxnSpLocks/>
          </p:cNvCxnSpPr>
          <p:nvPr/>
        </p:nvCxnSpPr>
        <p:spPr>
          <a:xfrm>
            <a:off x="1744783" y="3051048"/>
            <a:ext cx="7124898"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7" name="Metin kutusu 36">
            <a:extLst>
              <a:ext uri="{FF2B5EF4-FFF2-40B4-BE49-F238E27FC236}">
                <a16:creationId xmlns:a16="http://schemas.microsoft.com/office/drawing/2014/main" id="{9C87A8A2-CE57-7DE6-965B-39120516A370}"/>
              </a:ext>
            </a:extLst>
          </p:cNvPr>
          <p:cNvSpPr txBox="1"/>
          <p:nvPr/>
        </p:nvSpPr>
        <p:spPr>
          <a:xfrm>
            <a:off x="5654040" y="4271878"/>
            <a:ext cx="402336" cy="461665"/>
          </a:xfrm>
          <a:prstGeom prst="rect">
            <a:avLst/>
          </a:prstGeom>
          <a:noFill/>
        </p:spPr>
        <p:txBody>
          <a:bodyPr wrap="square" rtlCol="0">
            <a:spAutoFit/>
          </a:bodyPr>
          <a:lstStyle/>
          <a:p>
            <a:r>
              <a:rPr lang="tr-TR" sz="2400" dirty="0"/>
              <a:t>A</a:t>
            </a:r>
          </a:p>
        </p:txBody>
      </p:sp>
      <p:sp>
        <p:nvSpPr>
          <p:cNvPr id="38" name="Metin kutusu 37">
            <a:extLst>
              <a:ext uri="{FF2B5EF4-FFF2-40B4-BE49-F238E27FC236}">
                <a16:creationId xmlns:a16="http://schemas.microsoft.com/office/drawing/2014/main" id="{5051B773-A593-D4F1-8C41-15C57713FA4F}"/>
              </a:ext>
            </a:extLst>
          </p:cNvPr>
          <p:cNvSpPr txBox="1"/>
          <p:nvPr/>
        </p:nvSpPr>
        <p:spPr>
          <a:xfrm>
            <a:off x="6839712" y="3774346"/>
            <a:ext cx="402336" cy="461665"/>
          </a:xfrm>
          <a:prstGeom prst="rect">
            <a:avLst/>
          </a:prstGeom>
          <a:noFill/>
        </p:spPr>
        <p:txBody>
          <a:bodyPr wrap="square" rtlCol="0">
            <a:spAutoFit/>
          </a:bodyPr>
          <a:lstStyle/>
          <a:p>
            <a:r>
              <a:rPr lang="tr-TR" sz="2400" dirty="0"/>
              <a:t>B</a:t>
            </a:r>
          </a:p>
        </p:txBody>
      </p:sp>
      <p:sp>
        <p:nvSpPr>
          <p:cNvPr id="39" name="Metin kutusu 38">
            <a:extLst>
              <a:ext uri="{FF2B5EF4-FFF2-40B4-BE49-F238E27FC236}">
                <a16:creationId xmlns:a16="http://schemas.microsoft.com/office/drawing/2014/main" id="{753EBB75-5D74-52D5-EBD8-F82D9EDDE7ED}"/>
              </a:ext>
            </a:extLst>
          </p:cNvPr>
          <p:cNvSpPr txBox="1"/>
          <p:nvPr/>
        </p:nvSpPr>
        <p:spPr>
          <a:xfrm>
            <a:off x="4262432" y="3748964"/>
            <a:ext cx="402336" cy="461665"/>
          </a:xfrm>
          <a:prstGeom prst="rect">
            <a:avLst/>
          </a:prstGeom>
          <a:noFill/>
        </p:spPr>
        <p:txBody>
          <a:bodyPr wrap="square" rtlCol="0">
            <a:spAutoFit/>
          </a:bodyPr>
          <a:lstStyle/>
          <a:p>
            <a:r>
              <a:rPr lang="tr-TR" sz="2400" dirty="0"/>
              <a:t>A</a:t>
            </a:r>
          </a:p>
        </p:txBody>
      </p:sp>
      <p:sp>
        <p:nvSpPr>
          <p:cNvPr id="40" name="Metin kutusu 39">
            <a:extLst>
              <a:ext uri="{FF2B5EF4-FFF2-40B4-BE49-F238E27FC236}">
                <a16:creationId xmlns:a16="http://schemas.microsoft.com/office/drawing/2014/main" id="{6A169B30-1364-0B5F-5556-7CDBC1F45306}"/>
              </a:ext>
            </a:extLst>
          </p:cNvPr>
          <p:cNvSpPr txBox="1"/>
          <p:nvPr/>
        </p:nvSpPr>
        <p:spPr>
          <a:xfrm>
            <a:off x="8823962" y="2820215"/>
            <a:ext cx="402336" cy="461665"/>
          </a:xfrm>
          <a:prstGeom prst="rect">
            <a:avLst/>
          </a:prstGeom>
          <a:noFill/>
        </p:spPr>
        <p:txBody>
          <a:bodyPr wrap="square" rtlCol="0">
            <a:spAutoFit/>
          </a:bodyPr>
          <a:lstStyle/>
          <a:p>
            <a:r>
              <a:rPr lang="tr-TR" sz="2400" dirty="0"/>
              <a:t>B</a:t>
            </a:r>
          </a:p>
        </p:txBody>
      </p:sp>
      <p:sp>
        <p:nvSpPr>
          <p:cNvPr id="41" name="Metin kutusu 40">
            <a:extLst>
              <a:ext uri="{FF2B5EF4-FFF2-40B4-BE49-F238E27FC236}">
                <a16:creationId xmlns:a16="http://schemas.microsoft.com/office/drawing/2014/main" id="{D95CBF8D-2E1B-027B-6FD8-0889EBF8CF69}"/>
              </a:ext>
            </a:extLst>
          </p:cNvPr>
          <p:cNvSpPr txBox="1"/>
          <p:nvPr/>
        </p:nvSpPr>
        <p:spPr>
          <a:xfrm>
            <a:off x="1467416" y="2783037"/>
            <a:ext cx="402336" cy="461665"/>
          </a:xfrm>
          <a:prstGeom prst="rect">
            <a:avLst/>
          </a:prstGeom>
          <a:noFill/>
        </p:spPr>
        <p:txBody>
          <a:bodyPr wrap="square" rtlCol="0">
            <a:spAutoFit/>
          </a:bodyPr>
          <a:lstStyle/>
          <a:p>
            <a:r>
              <a:rPr lang="tr-TR" sz="2400" dirty="0"/>
              <a:t>A</a:t>
            </a:r>
          </a:p>
        </p:txBody>
      </p:sp>
      <p:sp>
        <p:nvSpPr>
          <p:cNvPr id="42" name="Metin kutusu 41">
            <a:extLst>
              <a:ext uri="{FF2B5EF4-FFF2-40B4-BE49-F238E27FC236}">
                <a16:creationId xmlns:a16="http://schemas.microsoft.com/office/drawing/2014/main" id="{C553BD6C-2A5D-7D71-E22F-4475309F3FCD}"/>
              </a:ext>
            </a:extLst>
          </p:cNvPr>
          <p:cNvSpPr txBox="1"/>
          <p:nvPr/>
        </p:nvSpPr>
        <p:spPr>
          <a:xfrm>
            <a:off x="10050780" y="4271877"/>
            <a:ext cx="402336" cy="461665"/>
          </a:xfrm>
          <a:prstGeom prst="rect">
            <a:avLst/>
          </a:prstGeom>
          <a:noFill/>
        </p:spPr>
        <p:txBody>
          <a:bodyPr wrap="square" rtlCol="0">
            <a:spAutoFit/>
          </a:bodyPr>
          <a:lstStyle/>
          <a:p>
            <a:r>
              <a:rPr lang="tr-TR" sz="2400" dirty="0"/>
              <a:t>B</a:t>
            </a:r>
          </a:p>
        </p:txBody>
      </p:sp>
      <p:cxnSp>
        <p:nvCxnSpPr>
          <p:cNvPr id="44" name="Düz Bağlayıcı 43">
            <a:extLst>
              <a:ext uri="{FF2B5EF4-FFF2-40B4-BE49-F238E27FC236}">
                <a16:creationId xmlns:a16="http://schemas.microsoft.com/office/drawing/2014/main" id="{3DE14C10-67AD-EB91-6E33-46D875667EFC}"/>
              </a:ext>
            </a:extLst>
          </p:cNvPr>
          <p:cNvCxnSpPr>
            <a:cxnSpLocks/>
          </p:cNvCxnSpPr>
          <p:nvPr/>
        </p:nvCxnSpPr>
        <p:spPr>
          <a:xfrm>
            <a:off x="9345168" y="5036715"/>
            <a:ext cx="2191512"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5" name="Metin kutusu 44">
            <a:extLst>
              <a:ext uri="{FF2B5EF4-FFF2-40B4-BE49-F238E27FC236}">
                <a16:creationId xmlns:a16="http://schemas.microsoft.com/office/drawing/2014/main" id="{B9523906-02B8-6519-361A-9A8836F73636}"/>
              </a:ext>
            </a:extLst>
          </p:cNvPr>
          <p:cNvSpPr txBox="1"/>
          <p:nvPr/>
        </p:nvSpPr>
        <p:spPr>
          <a:xfrm>
            <a:off x="8996172" y="4805882"/>
            <a:ext cx="402336" cy="461665"/>
          </a:xfrm>
          <a:prstGeom prst="rect">
            <a:avLst/>
          </a:prstGeom>
          <a:noFill/>
        </p:spPr>
        <p:txBody>
          <a:bodyPr wrap="square" rtlCol="0">
            <a:spAutoFit/>
          </a:bodyPr>
          <a:lstStyle/>
          <a:p>
            <a:r>
              <a:rPr lang="tr-TR" sz="2400" dirty="0"/>
              <a:t>A</a:t>
            </a:r>
          </a:p>
        </p:txBody>
      </p:sp>
      <p:sp>
        <p:nvSpPr>
          <p:cNvPr id="46" name="Metin kutusu 45">
            <a:extLst>
              <a:ext uri="{FF2B5EF4-FFF2-40B4-BE49-F238E27FC236}">
                <a16:creationId xmlns:a16="http://schemas.microsoft.com/office/drawing/2014/main" id="{D6B044BA-E6F3-144A-AEBE-425BCF9E9956}"/>
              </a:ext>
            </a:extLst>
          </p:cNvPr>
          <p:cNvSpPr txBox="1"/>
          <p:nvPr/>
        </p:nvSpPr>
        <p:spPr>
          <a:xfrm>
            <a:off x="11483340" y="4760976"/>
            <a:ext cx="402336" cy="461665"/>
          </a:xfrm>
          <a:prstGeom prst="rect">
            <a:avLst/>
          </a:prstGeom>
          <a:noFill/>
        </p:spPr>
        <p:txBody>
          <a:bodyPr wrap="square" rtlCol="0">
            <a:spAutoFit/>
          </a:bodyPr>
          <a:lstStyle/>
          <a:p>
            <a:r>
              <a:rPr lang="tr-TR" sz="2400" dirty="0"/>
              <a:t>B</a:t>
            </a:r>
          </a:p>
        </p:txBody>
      </p:sp>
      <p:sp>
        <p:nvSpPr>
          <p:cNvPr id="48" name="Oval 47">
            <a:extLst>
              <a:ext uri="{FF2B5EF4-FFF2-40B4-BE49-F238E27FC236}">
                <a16:creationId xmlns:a16="http://schemas.microsoft.com/office/drawing/2014/main" id="{65B8C87B-A9F6-0319-5F1E-83FAFD11E4D3}"/>
              </a:ext>
            </a:extLst>
          </p:cNvPr>
          <p:cNvSpPr/>
          <p:nvPr/>
        </p:nvSpPr>
        <p:spPr>
          <a:xfrm>
            <a:off x="992886" y="2881022"/>
            <a:ext cx="355092" cy="340050"/>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t>1</a:t>
            </a:r>
            <a:endParaRPr lang="tr-TR" b="1" dirty="0"/>
          </a:p>
        </p:txBody>
      </p:sp>
      <p:sp>
        <p:nvSpPr>
          <p:cNvPr id="49" name="Oval 48">
            <a:extLst>
              <a:ext uri="{FF2B5EF4-FFF2-40B4-BE49-F238E27FC236}">
                <a16:creationId xmlns:a16="http://schemas.microsoft.com/office/drawing/2014/main" id="{3B9ECAD9-4E78-C278-34FB-AFEFEC0C1722}"/>
              </a:ext>
            </a:extLst>
          </p:cNvPr>
          <p:cNvSpPr/>
          <p:nvPr/>
        </p:nvSpPr>
        <p:spPr>
          <a:xfrm>
            <a:off x="1001933" y="3325170"/>
            <a:ext cx="355092" cy="340050"/>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t>2</a:t>
            </a:r>
          </a:p>
        </p:txBody>
      </p:sp>
      <p:sp>
        <p:nvSpPr>
          <p:cNvPr id="50" name="Oval 49">
            <a:extLst>
              <a:ext uri="{FF2B5EF4-FFF2-40B4-BE49-F238E27FC236}">
                <a16:creationId xmlns:a16="http://schemas.microsoft.com/office/drawing/2014/main" id="{BBFE6A25-3A9E-0CED-A4DD-A2671CE427FB}"/>
              </a:ext>
            </a:extLst>
          </p:cNvPr>
          <p:cNvSpPr/>
          <p:nvPr/>
        </p:nvSpPr>
        <p:spPr>
          <a:xfrm>
            <a:off x="3893722" y="3835153"/>
            <a:ext cx="355092" cy="340050"/>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t>3</a:t>
            </a:r>
            <a:endParaRPr lang="tr-TR" b="1" dirty="0"/>
          </a:p>
        </p:txBody>
      </p:sp>
      <p:sp>
        <p:nvSpPr>
          <p:cNvPr id="51" name="Oval 50">
            <a:extLst>
              <a:ext uri="{FF2B5EF4-FFF2-40B4-BE49-F238E27FC236}">
                <a16:creationId xmlns:a16="http://schemas.microsoft.com/office/drawing/2014/main" id="{2388DA0C-681F-1CEC-DDA7-A801B8D12DFA}"/>
              </a:ext>
            </a:extLst>
          </p:cNvPr>
          <p:cNvSpPr/>
          <p:nvPr/>
        </p:nvSpPr>
        <p:spPr>
          <a:xfrm>
            <a:off x="5301996" y="4345481"/>
            <a:ext cx="355092" cy="340050"/>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t>4</a:t>
            </a:r>
            <a:endParaRPr lang="tr-TR" b="1" dirty="0"/>
          </a:p>
        </p:txBody>
      </p:sp>
      <p:sp>
        <p:nvSpPr>
          <p:cNvPr id="52" name="Oval 51">
            <a:extLst>
              <a:ext uri="{FF2B5EF4-FFF2-40B4-BE49-F238E27FC236}">
                <a16:creationId xmlns:a16="http://schemas.microsoft.com/office/drawing/2014/main" id="{C51F9443-A64C-6E02-793B-601B15162870}"/>
              </a:ext>
            </a:extLst>
          </p:cNvPr>
          <p:cNvSpPr/>
          <p:nvPr/>
        </p:nvSpPr>
        <p:spPr>
          <a:xfrm>
            <a:off x="8624120" y="4888793"/>
            <a:ext cx="355092" cy="340050"/>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t>5</a:t>
            </a:r>
            <a:endParaRPr lang="tr-TR" b="1" dirty="0"/>
          </a:p>
        </p:txBody>
      </p:sp>
      <p:sp>
        <p:nvSpPr>
          <p:cNvPr id="53" name="Dikdörtgen 52">
            <a:extLst>
              <a:ext uri="{FF2B5EF4-FFF2-40B4-BE49-F238E27FC236}">
                <a16:creationId xmlns:a16="http://schemas.microsoft.com/office/drawing/2014/main" id="{B1F82BA8-782E-BEF0-0556-2195388E9F19}"/>
              </a:ext>
            </a:extLst>
          </p:cNvPr>
          <p:cNvSpPr/>
          <p:nvPr/>
        </p:nvSpPr>
        <p:spPr>
          <a:xfrm>
            <a:off x="5550408" y="5489600"/>
            <a:ext cx="6457854" cy="1188933"/>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2075">
              <a:tabLst>
                <a:tab pos="265113" algn="l"/>
                <a:tab pos="895350" algn="l"/>
              </a:tabLst>
            </a:pPr>
            <a:r>
              <a:rPr lang="tr-TR" sz="2000" b="1" dirty="0">
                <a:solidFill>
                  <a:srgbClr val="C00000"/>
                </a:solidFill>
              </a:rPr>
              <a:t>1, 2 ve 3. </a:t>
            </a:r>
            <a:r>
              <a:rPr lang="tr-TR" sz="2000" dirty="0">
                <a:solidFill>
                  <a:srgbClr val="C00000"/>
                </a:solidFill>
              </a:rPr>
              <a:t>durumlarda 7555 öncesi; </a:t>
            </a:r>
            <a:r>
              <a:rPr lang="tr-TR" sz="2000" b="1" dirty="0">
                <a:solidFill>
                  <a:srgbClr val="C00000"/>
                </a:solidFill>
              </a:rPr>
              <a:t>4 ve 5. </a:t>
            </a:r>
            <a:r>
              <a:rPr lang="tr-TR" sz="2000" dirty="0">
                <a:solidFill>
                  <a:srgbClr val="C00000"/>
                </a:solidFill>
              </a:rPr>
              <a:t>durumlarda ise 7555 sonrası hükümler geçerli olur.</a:t>
            </a:r>
          </a:p>
        </p:txBody>
      </p:sp>
      <p:cxnSp>
        <p:nvCxnSpPr>
          <p:cNvPr id="56" name="Düz Bağlayıcı 55">
            <a:extLst>
              <a:ext uri="{FF2B5EF4-FFF2-40B4-BE49-F238E27FC236}">
                <a16:creationId xmlns:a16="http://schemas.microsoft.com/office/drawing/2014/main" id="{23BA587C-36B1-C50B-4F1C-D075DA77BE78}"/>
              </a:ext>
            </a:extLst>
          </p:cNvPr>
          <p:cNvCxnSpPr>
            <a:cxnSpLocks/>
          </p:cNvCxnSpPr>
          <p:nvPr/>
        </p:nvCxnSpPr>
        <p:spPr>
          <a:xfrm>
            <a:off x="7824216" y="2340864"/>
            <a:ext cx="0" cy="2807208"/>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988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EBCC84-E18D-4875-F085-A2B6F1AF4EBF}"/>
              </a:ext>
            </a:extLst>
          </p:cNvPr>
          <p:cNvSpPr>
            <a:spLocks noGrp="1"/>
          </p:cNvSpPr>
          <p:nvPr>
            <p:ph type="title"/>
          </p:nvPr>
        </p:nvSpPr>
        <p:spPr/>
        <p:txBody>
          <a:bodyPr>
            <a:normAutofit fontScale="90000"/>
          </a:bodyPr>
          <a:lstStyle/>
          <a:p>
            <a:r>
              <a:rPr lang="tr-TR" b="1" dirty="0">
                <a:solidFill>
                  <a:srgbClr val="C00000"/>
                </a:solidFill>
              </a:rPr>
              <a:t>İndirimli kurumlar vergisi uygulaması indirim hakkının kullanılabildiği ilk hesap dönemi dâhil en fazla 10 hesap dönemi ile sınırlandırılmıştır.</a:t>
            </a:r>
          </a:p>
        </p:txBody>
      </p:sp>
      <p:sp>
        <p:nvSpPr>
          <p:cNvPr id="3" name="İçerik Yer Tutucusu 2">
            <a:extLst>
              <a:ext uri="{FF2B5EF4-FFF2-40B4-BE49-F238E27FC236}">
                <a16:creationId xmlns:a16="http://schemas.microsoft.com/office/drawing/2014/main" id="{11A9FF84-48ED-08E8-AD4C-EF78A049F7A0}"/>
              </a:ext>
            </a:extLst>
          </p:cNvPr>
          <p:cNvSpPr>
            <a:spLocks noGrp="1"/>
          </p:cNvSpPr>
          <p:nvPr>
            <p:ph idx="1"/>
          </p:nvPr>
        </p:nvSpPr>
        <p:spPr>
          <a:xfrm>
            <a:off x="838200" y="2130551"/>
            <a:ext cx="7555992" cy="4046411"/>
          </a:xfrm>
        </p:spPr>
        <p:txBody>
          <a:bodyPr>
            <a:normAutofit fontScale="85000" lnSpcReduction="20000"/>
          </a:bodyPr>
          <a:lstStyle/>
          <a:p>
            <a:pPr marL="0" indent="0">
              <a:buNone/>
            </a:pPr>
            <a:r>
              <a:rPr lang="en-US" sz="3500" b="1" dirty="0">
                <a:solidFill>
                  <a:srgbClr val="0070C0"/>
                </a:solidFill>
              </a:rPr>
              <a:t>On </a:t>
            </a:r>
            <a:r>
              <a:rPr lang="en-US" sz="3500" b="1" dirty="0" err="1">
                <a:solidFill>
                  <a:srgbClr val="0070C0"/>
                </a:solidFill>
              </a:rPr>
              <a:t>yıllık</a:t>
            </a:r>
            <a:r>
              <a:rPr lang="en-US" sz="3500" b="1" dirty="0">
                <a:solidFill>
                  <a:srgbClr val="0070C0"/>
                </a:solidFill>
              </a:rPr>
              <a:t> </a:t>
            </a:r>
            <a:r>
              <a:rPr lang="en-US" sz="3500" b="1" dirty="0" err="1">
                <a:solidFill>
                  <a:srgbClr val="0070C0"/>
                </a:solidFill>
              </a:rPr>
              <a:t>sürenin</a:t>
            </a:r>
            <a:r>
              <a:rPr lang="en-US" sz="3500" b="1" dirty="0">
                <a:solidFill>
                  <a:srgbClr val="0070C0"/>
                </a:solidFill>
              </a:rPr>
              <a:t> </a:t>
            </a:r>
            <a:r>
              <a:rPr lang="en-US" sz="3500" b="1" dirty="0" err="1">
                <a:solidFill>
                  <a:srgbClr val="0070C0"/>
                </a:solidFill>
              </a:rPr>
              <a:t>başlangıcı</a:t>
            </a:r>
            <a:r>
              <a:rPr lang="en-US" sz="3500" b="1" dirty="0">
                <a:solidFill>
                  <a:srgbClr val="0070C0"/>
                </a:solidFill>
              </a:rPr>
              <a:t>:</a:t>
            </a:r>
            <a:endParaRPr lang="tr-TR" sz="3500" dirty="0">
              <a:solidFill>
                <a:srgbClr val="0070C0"/>
              </a:solidFill>
            </a:endParaRPr>
          </a:p>
          <a:p>
            <a:pPr marL="0" indent="0">
              <a:buNone/>
            </a:pPr>
            <a:r>
              <a:rPr lang="en-US" dirty="0" err="1"/>
              <a:t>İndirimli</a:t>
            </a:r>
            <a:r>
              <a:rPr lang="en-US" dirty="0"/>
              <a:t> </a:t>
            </a:r>
            <a:r>
              <a:rPr lang="en-US" dirty="0" err="1"/>
              <a:t>kurumlar</a:t>
            </a:r>
            <a:r>
              <a:rPr lang="en-US" dirty="0"/>
              <a:t> </a:t>
            </a:r>
            <a:r>
              <a:rPr lang="en-US" dirty="0" err="1"/>
              <a:t>vergisine</a:t>
            </a:r>
            <a:r>
              <a:rPr lang="en-US" dirty="0"/>
              <a:t> </a:t>
            </a:r>
            <a:r>
              <a:rPr lang="en-US" dirty="0" err="1"/>
              <a:t>ilişkin</a:t>
            </a:r>
            <a:r>
              <a:rPr lang="en-US" dirty="0"/>
              <a:t> on </a:t>
            </a:r>
            <a:r>
              <a:rPr lang="en-US" dirty="0" err="1"/>
              <a:t>yıllık</a:t>
            </a:r>
            <a:r>
              <a:rPr lang="en-US" dirty="0"/>
              <a:t> </a:t>
            </a:r>
            <a:r>
              <a:rPr lang="en-US" dirty="0" err="1"/>
              <a:t>sınırlama</a:t>
            </a:r>
            <a:r>
              <a:rPr lang="en-US" dirty="0"/>
              <a:t>, </a:t>
            </a:r>
            <a:r>
              <a:rPr lang="en-US" dirty="0" err="1"/>
              <a:t>indirim</a:t>
            </a:r>
            <a:r>
              <a:rPr lang="en-US" dirty="0"/>
              <a:t> </a:t>
            </a:r>
            <a:r>
              <a:rPr lang="en-US" dirty="0" err="1"/>
              <a:t>hakkının</a:t>
            </a:r>
            <a:r>
              <a:rPr lang="en-US" dirty="0"/>
              <a:t> </a:t>
            </a:r>
            <a:r>
              <a:rPr lang="en-US" dirty="0" err="1"/>
              <a:t>kullanılabileceği</a:t>
            </a:r>
            <a:r>
              <a:rPr lang="en-US" dirty="0"/>
              <a:t> ilk </a:t>
            </a:r>
            <a:r>
              <a:rPr lang="en-US" dirty="0" err="1"/>
              <a:t>hesap</a:t>
            </a:r>
            <a:r>
              <a:rPr lang="en-US" dirty="0"/>
              <a:t> </a:t>
            </a:r>
            <a:r>
              <a:rPr lang="en-US" dirty="0" err="1"/>
              <a:t>döneminden</a:t>
            </a:r>
            <a:r>
              <a:rPr lang="en-US" dirty="0"/>
              <a:t> </a:t>
            </a:r>
            <a:r>
              <a:rPr lang="en-US" dirty="0" err="1"/>
              <a:t>itibaren</a:t>
            </a:r>
            <a:r>
              <a:rPr lang="en-US" dirty="0"/>
              <a:t> </a:t>
            </a:r>
            <a:r>
              <a:rPr lang="en-US" dirty="0" err="1"/>
              <a:t>işlemeye</a:t>
            </a:r>
            <a:r>
              <a:rPr lang="en-US" dirty="0"/>
              <a:t> </a:t>
            </a:r>
            <a:r>
              <a:rPr lang="en-US" dirty="0" err="1"/>
              <a:t>başlar</a:t>
            </a:r>
            <a:r>
              <a:rPr lang="en-US" dirty="0"/>
              <a:t>. </a:t>
            </a:r>
            <a:r>
              <a:rPr lang="en-US" dirty="0" err="1"/>
              <a:t>Tebliğin</a:t>
            </a:r>
            <a:r>
              <a:rPr lang="en-US" dirty="0"/>
              <a:t> </a:t>
            </a:r>
            <a:r>
              <a:rPr lang="tr-TR" dirty="0"/>
              <a:t>“32.2. İndirimli kurumlar vergisi”</a:t>
            </a:r>
            <a:r>
              <a:rPr lang="en-US" dirty="0"/>
              <a:t> </a:t>
            </a:r>
            <a:r>
              <a:rPr lang="en-US" dirty="0" err="1"/>
              <a:t>bölümündeki</a:t>
            </a:r>
            <a:r>
              <a:rPr lang="en-US" dirty="0"/>
              <a:t> Örnek 4’te </a:t>
            </a:r>
            <a:r>
              <a:rPr lang="en-US" dirty="0" err="1"/>
              <a:t>bu</a:t>
            </a:r>
            <a:r>
              <a:rPr lang="en-US" dirty="0"/>
              <a:t> ilk </a:t>
            </a:r>
            <a:r>
              <a:rPr lang="en-US" dirty="0" err="1"/>
              <a:t>dönemin</a:t>
            </a:r>
            <a:r>
              <a:rPr lang="en-US" dirty="0"/>
              <a:t>, </a:t>
            </a:r>
            <a:r>
              <a:rPr lang="en-US" dirty="0" err="1"/>
              <a:t>yatırıma</a:t>
            </a:r>
            <a:r>
              <a:rPr lang="en-US" dirty="0"/>
              <a:t> </a:t>
            </a:r>
            <a:r>
              <a:rPr lang="en-US" dirty="0" err="1"/>
              <a:t>başlanıp</a:t>
            </a:r>
            <a:r>
              <a:rPr lang="en-US" dirty="0"/>
              <a:t> </a:t>
            </a:r>
            <a:r>
              <a:rPr lang="en-US" dirty="0" err="1"/>
              <a:t>indirim</a:t>
            </a:r>
            <a:r>
              <a:rPr lang="en-US" dirty="0"/>
              <a:t> </a:t>
            </a:r>
            <a:r>
              <a:rPr lang="en-US" dirty="0" err="1"/>
              <a:t>hakkının</a:t>
            </a:r>
            <a:r>
              <a:rPr lang="en-US" dirty="0"/>
              <a:t> </a:t>
            </a:r>
            <a:r>
              <a:rPr lang="en-US" dirty="0" err="1"/>
              <a:t>kullanılabileceği</a:t>
            </a:r>
            <a:r>
              <a:rPr lang="en-US" dirty="0"/>
              <a:t> </a:t>
            </a:r>
            <a:r>
              <a:rPr lang="en-US" b="1" dirty="0" err="1"/>
              <a:t>matrahın</a:t>
            </a:r>
            <a:r>
              <a:rPr lang="en-US" b="1" dirty="0"/>
              <a:t> </a:t>
            </a:r>
            <a:r>
              <a:rPr lang="en-US" b="1" dirty="0" err="1"/>
              <a:t>oluştuğu</a:t>
            </a:r>
            <a:r>
              <a:rPr lang="en-US" b="1" dirty="0"/>
              <a:t> ilk </a:t>
            </a:r>
            <a:r>
              <a:rPr lang="en-US" b="1" dirty="0" err="1"/>
              <a:t>hesap</a:t>
            </a:r>
            <a:r>
              <a:rPr lang="en-US" b="1" dirty="0"/>
              <a:t> </a:t>
            </a:r>
            <a:r>
              <a:rPr lang="en-US" b="1" dirty="0" err="1"/>
              <a:t>dönemi</a:t>
            </a:r>
            <a:r>
              <a:rPr lang="en-US" dirty="0"/>
              <a:t> </a:t>
            </a:r>
            <a:r>
              <a:rPr lang="en-US" dirty="0" err="1"/>
              <a:t>olarak</a:t>
            </a:r>
            <a:r>
              <a:rPr lang="en-US" dirty="0"/>
              <a:t> </a:t>
            </a:r>
            <a:r>
              <a:rPr lang="en-US" dirty="0" err="1"/>
              <a:t>değerlendirilebileceği</a:t>
            </a:r>
            <a:r>
              <a:rPr lang="en-US" dirty="0"/>
              <a:t> </a:t>
            </a:r>
            <a:r>
              <a:rPr lang="en-US" dirty="0" err="1"/>
              <a:t>belirtilmiştir</a:t>
            </a:r>
            <a:r>
              <a:rPr lang="en-US" dirty="0"/>
              <a:t>.</a:t>
            </a:r>
            <a:endParaRPr lang="tr-TR" dirty="0"/>
          </a:p>
          <a:p>
            <a:pPr marL="0" indent="0">
              <a:buNone/>
            </a:pPr>
            <a:endParaRPr lang="tr-TR" dirty="0"/>
          </a:p>
          <a:p>
            <a:pPr marL="0" indent="0">
              <a:buNone/>
            </a:pPr>
            <a:r>
              <a:rPr lang="en-US" sz="3500" b="1" dirty="0">
                <a:solidFill>
                  <a:srgbClr val="0070C0"/>
                </a:solidFill>
              </a:rPr>
              <a:t>Belge </a:t>
            </a:r>
            <a:r>
              <a:rPr lang="en-US" sz="3500" b="1" dirty="0" err="1">
                <a:solidFill>
                  <a:srgbClr val="0070C0"/>
                </a:solidFill>
              </a:rPr>
              <a:t>bazında</a:t>
            </a:r>
            <a:r>
              <a:rPr lang="en-US" sz="3500" b="1" dirty="0">
                <a:solidFill>
                  <a:srgbClr val="0070C0"/>
                </a:solidFill>
              </a:rPr>
              <a:t> </a:t>
            </a:r>
            <a:r>
              <a:rPr lang="en-US" sz="3500" b="1" dirty="0" err="1">
                <a:solidFill>
                  <a:srgbClr val="0070C0"/>
                </a:solidFill>
              </a:rPr>
              <a:t>takip</a:t>
            </a:r>
            <a:r>
              <a:rPr lang="en-US" sz="3500" b="1" dirty="0">
                <a:solidFill>
                  <a:srgbClr val="0070C0"/>
                </a:solidFill>
              </a:rPr>
              <a:t>:</a:t>
            </a:r>
            <a:endParaRPr lang="tr-TR" sz="3500" dirty="0">
              <a:solidFill>
                <a:srgbClr val="0070C0"/>
              </a:solidFill>
            </a:endParaRPr>
          </a:p>
          <a:p>
            <a:pPr marL="0" indent="0">
              <a:buNone/>
            </a:pPr>
            <a:r>
              <a:rPr lang="en-US" dirty="0"/>
              <a:t>On </a:t>
            </a:r>
            <a:r>
              <a:rPr lang="en-US" dirty="0" err="1"/>
              <a:t>yıllık</a:t>
            </a:r>
            <a:r>
              <a:rPr lang="en-US" dirty="0"/>
              <a:t> </a:t>
            </a:r>
            <a:r>
              <a:rPr lang="en-US" dirty="0" err="1"/>
              <a:t>süreye</a:t>
            </a:r>
            <a:r>
              <a:rPr lang="en-US" dirty="0"/>
              <a:t> </a:t>
            </a:r>
            <a:r>
              <a:rPr lang="en-US" dirty="0" err="1"/>
              <a:t>ilişkin</a:t>
            </a:r>
            <a:r>
              <a:rPr lang="en-US" dirty="0"/>
              <a:t> </a:t>
            </a:r>
            <a:r>
              <a:rPr lang="en-US" dirty="0" err="1"/>
              <a:t>sınırlama</a:t>
            </a:r>
            <a:r>
              <a:rPr lang="en-US" dirty="0"/>
              <a:t>, </a:t>
            </a:r>
            <a:r>
              <a:rPr lang="en-US" b="1" dirty="0"/>
              <a:t>her </a:t>
            </a:r>
            <a:r>
              <a:rPr lang="en-US" b="1" dirty="0" err="1"/>
              <a:t>bir</a:t>
            </a:r>
            <a:r>
              <a:rPr lang="en-US" b="1" dirty="0"/>
              <a:t> </a:t>
            </a:r>
            <a:r>
              <a:rPr lang="en-US" b="1" dirty="0" err="1"/>
              <a:t>yatırım</a:t>
            </a:r>
            <a:r>
              <a:rPr lang="en-US" b="1" dirty="0"/>
              <a:t> </a:t>
            </a:r>
            <a:r>
              <a:rPr lang="en-US" b="1" dirty="0" err="1"/>
              <a:t>teşvik</a:t>
            </a:r>
            <a:r>
              <a:rPr lang="en-US" b="1" dirty="0"/>
              <a:t> </a:t>
            </a:r>
            <a:r>
              <a:rPr lang="en-US" b="1" dirty="0" err="1"/>
              <a:t>belgesi</a:t>
            </a:r>
            <a:r>
              <a:rPr lang="en-US" b="1" dirty="0"/>
              <a:t> </a:t>
            </a:r>
            <a:r>
              <a:rPr lang="en-US" b="1" dirty="0" err="1"/>
              <a:t>bakımından</a:t>
            </a:r>
            <a:r>
              <a:rPr lang="en-US" b="1" dirty="0"/>
              <a:t> </a:t>
            </a:r>
            <a:r>
              <a:rPr lang="en-US" b="1" dirty="0" err="1"/>
              <a:t>ayrı</a:t>
            </a:r>
            <a:r>
              <a:rPr lang="en-US" b="1" dirty="0"/>
              <a:t> </a:t>
            </a:r>
            <a:r>
              <a:rPr lang="en-US" b="1" dirty="0" err="1"/>
              <a:t>ayrı</a:t>
            </a:r>
            <a:r>
              <a:rPr lang="en-US" b="1" dirty="0"/>
              <a:t> </a:t>
            </a:r>
            <a:r>
              <a:rPr lang="en-US" b="1" dirty="0" err="1"/>
              <a:t>uygulanır</a:t>
            </a:r>
            <a:r>
              <a:rPr lang="en-US" dirty="0"/>
              <a:t> ve </a:t>
            </a:r>
            <a:r>
              <a:rPr lang="en-US" dirty="0" err="1"/>
              <a:t>izlenir</a:t>
            </a:r>
            <a:r>
              <a:rPr lang="en-US" dirty="0"/>
              <a:t>.</a:t>
            </a:r>
            <a:endParaRPr lang="tr-TR" dirty="0"/>
          </a:p>
          <a:p>
            <a:endParaRPr lang="tr-TR" dirty="0"/>
          </a:p>
        </p:txBody>
      </p:sp>
      <p:pic>
        <p:nvPicPr>
          <p:cNvPr id="4" name="Resim 3">
            <a:extLst>
              <a:ext uri="{FF2B5EF4-FFF2-40B4-BE49-F238E27FC236}">
                <a16:creationId xmlns:a16="http://schemas.microsoft.com/office/drawing/2014/main" id="{A4E46E88-AA32-DC5D-B7F0-A726F26D70A0}"/>
              </a:ext>
            </a:extLst>
          </p:cNvPr>
          <p:cNvPicPr>
            <a:picLocks noChangeAspect="1"/>
          </p:cNvPicPr>
          <p:nvPr/>
        </p:nvPicPr>
        <p:blipFill>
          <a:blip r:embed="rId2"/>
          <a:srcRect l="26534" t="2933" b="8267"/>
          <a:stretch>
            <a:fillRect/>
          </a:stretch>
        </p:blipFill>
        <p:spPr>
          <a:xfrm>
            <a:off x="8011009" y="2807208"/>
            <a:ext cx="4180991" cy="3369754"/>
          </a:xfrm>
          <a:prstGeom prst="rect">
            <a:avLst/>
          </a:prstGeom>
        </p:spPr>
      </p:pic>
    </p:spTree>
    <p:extLst>
      <p:ext uri="{BB962C8B-B14F-4D97-AF65-F5344CB8AC3E}">
        <p14:creationId xmlns:p14="http://schemas.microsoft.com/office/powerpoint/2010/main" val="141855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E7F688-E4C9-0807-424E-F71AAAAC7295}"/>
              </a:ext>
            </a:extLst>
          </p:cNvPr>
          <p:cNvSpPr>
            <a:spLocks noGrp="1"/>
          </p:cNvSpPr>
          <p:nvPr>
            <p:ph type="title"/>
          </p:nvPr>
        </p:nvSpPr>
        <p:spPr/>
        <p:txBody>
          <a:bodyPr>
            <a:normAutofit fontScale="90000"/>
          </a:bodyPr>
          <a:lstStyle/>
          <a:p>
            <a:r>
              <a:rPr lang="tr-TR">
                <a:solidFill>
                  <a:srgbClr val="C00000"/>
                </a:solidFill>
              </a:rPr>
              <a:t>Önceki Dönemlerde Yapılan Enflasyon Düzeltmesi İle İlgili Dikkat Edilmesi Gereken Hususlar:</a:t>
            </a:r>
            <a:endParaRPr lang="tr-TR" dirty="0">
              <a:solidFill>
                <a:srgbClr val="C00000"/>
              </a:solidFill>
            </a:endParaRPr>
          </a:p>
        </p:txBody>
      </p:sp>
      <p:sp>
        <p:nvSpPr>
          <p:cNvPr id="3" name="İçerik Yer Tutucusu 2">
            <a:extLst>
              <a:ext uri="{FF2B5EF4-FFF2-40B4-BE49-F238E27FC236}">
                <a16:creationId xmlns:a16="http://schemas.microsoft.com/office/drawing/2014/main" id="{54DEE292-0AFC-8A29-6BEC-6CEF01915C67}"/>
              </a:ext>
            </a:extLst>
          </p:cNvPr>
          <p:cNvSpPr>
            <a:spLocks noGrp="1"/>
          </p:cNvSpPr>
          <p:nvPr>
            <p:ph idx="1"/>
          </p:nvPr>
        </p:nvSpPr>
        <p:spPr>
          <a:xfrm>
            <a:off x="548640" y="1825625"/>
            <a:ext cx="9692640" cy="4351338"/>
          </a:xfrm>
        </p:spPr>
        <p:txBody>
          <a:bodyPr>
            <a:normAutofit fontScale="70000" lnSpcReduction="20000"/>
          </a:bodyPr>
          <a:lstStyle/>
          <a:p>
            <a:pPr marL="0" indent="0">
              <a:lnSpc>
                <a:spcPct val="120000"/>
              </a:lnSpc>
              <a:buNone/>
            </a:pPr>
            <a:r>
              <a:rPr lang="tr-TR" dirty="0"/>
              <a:t>🔵 </a:t>
            </a:r>
            <a:r>
              <a:rPr lang="tr-TR" b="1" dirty="0"/>
              <a:t>2023 yılı hesap dönemine ait bilançonun düzeltilmesi sonucu oluşan geçmiş yıllar kârları </a:t>
            </a:r>
            <a:r>
              <a:rPr lang="tr-TR" dirty="0"/>
              <a:t>hesabında takip edilen; 2023 yılı enflasyon düzeltmesinden kaynaklanan geçmiş yıl kârının herhangi bir suretle başka bir hesaba nakledilmesi veya işletmeden çekilmesi durumunda, nakledilen veya çekilen tutar bu işlemlerin yapıldığı dönemlerin kazancı ile ilişkilendirilmeksizin bu dönemde gelir veya kurumlar vergisine tabi tutulacaktır. Ayrıca işletmeden çekilen değerler, elde edenlerin hukuki statüsüne göre kâr payı stopajına tabi tutulacak ve kâr paylarının vergilendirilmesine ilişkin hükümler doğrultusunda vergilendirilecektir.</a:t>
            </a:r>
          </a:p>
          <a:p>
            <a:pPr>
              <a:lnSpc>
                <a:spcPct val="120000"/>
              </a:lnSpc>
            </a:pPr>
            <a:endParaRPr lang="tr-TR" dirty="0"/>
          </a:p>
          <a:p>
            <a:pPr marL="0" indent="0">
              <a:lnSpc>
                <a:spcPct val="120000"/>
              </a:lnSpc>
              <a:buNone/>
            </a:pPr>
            <a:r>
              <a:rPr lang="tr-TR" dirty="0"/>
              <a:t>🔵 </a:t>
            </a:r>
            <a:r>
              <a:rPr lang="tr-TR" b="1" dirty="0"/>
              <a:t>Pasif kalemlere ait enflasyon fark hesapları, </a:t>
            </a:r>
            <a:r>
              <a:rPr lang="tr-TR" dirty="0"/>
              <a:t>herhangi bir suretle başka bir hesaba nakledildiği veya işletmeden çekildiği takdirde, bu işlemlerin yapıldığı dönemlerin kazancı ile ilişkilendirilmeksizin, bu dönemde vergiye tabi tutulacaktır.</a:t>
            </a:r>
          </a:p>
        </p:txBody>
      </p:sp>
      <p:pic>
        <p:nvPicPr>
          <p:cNvPr id="4" name="Resim 3">
            <a:extLst>
              <a:ext uri="{FF2B5EF4-FFF2-40B4-BE49-F238E27FC236}">
                <a16:creationId xmlns:a16="http://schemas.microsoft.com/office/drawing/2014/main" id="{378F524B-1615-3655-2D96-9E5E68B75FEB}"/>
              </a:ext>
            </a:extLst>
          </p:cNvPr>
          <p:cNvPicPr>
            <a:picLocks noChangeAspect="1"/>
          </p:cNvPicPr>
          <p:nvPr/>
        </p:nvPicPr>
        <p:blipFill>
          <a:blip r:embed="rId2"/>
          <a:stretch>
            <a:fillRect/>
          </a:stretch>
        </p:blipFill>
        <p:spPr>
          <a:xfrm>
            <a:off x="10241280" y="4946341"/>
            <a:ext cx="1901951" cy="1709348"/>
          </a:xfrm>
          <a:prstGeom prst="rect">
            <a:avLst/>
          </a:prstGeom>
        </p:spPr>
      </p:pic>
    </p:spTree>
    <p:extLst>
      <p:ext uri="{BB962C8B-B14F-4D97-AF65-F5344CB8AC3E}">
        <p14:creationId xmlns:p14="http://schemas.microsoft.com/office/powerpoint/2010/main" val="621399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56716A-6D9B-4BC1-244B-AD3E7441B77A}"/>
              </a:ext>
            </a:extLst>
          </p:cNvPr>
          <p:cNvSpPr>
            <a:spLocks noGrp="1"/>
          </p:cNvSpPr>
          <p:nvPr>
            <p:ph type="title"/>
          </p:nvPr>
        </p:nvSpPr>
        <p:spPr/>
        <p:txBody>
          <a:bodyPr>
            <a:normAutofit fontScale="90000"/>
          </a:bodyPr>
          <a:lstStyle/>
          <a:p>
            <a:r>
              <a:rPr lang="tr-TR" b="1" dirty="0">
                <a:solidFill>
                  <a:srgbClr val="C00000"/>
                </a:solidFill>
              </a:rPr>
              <a:t>Kazanç bulunmasına rağmen yararlanılmayan yatırıma katkı tutarlarının izleyen dönemlerde yararlanılamayacağı belirtilmiştir.</a:t>
            </a:r>
          </a:p>
        </p:txBody>
      </p:sp>
      <p:sp>
        <p:nvSpPr>
          <p:cNvPr id="3" name="İçerik Yer Tutucusu 2">
            <a:extLst>
              <a:ext uri="{FF2B5EF4-FFF2-40B4-BE49-F238E27FC236}">
                <a16:creationId xmlns:a16="http://schemas.microsoft.com/office/drawing/2014/main" id="{3FA72DA9-74A1-AAA5-8ADE-9EA812E528ED}"/>
              </a:ext>
            </a:extLst>
          </p:cNvPr>
          <p:cNvSpPr>
            <a:spLocks noGrp="1"/>
          </p:cNvSpPr>
          <p:nvPr>
            <p:ph idx="1"/>
          </p:nvPr>
        </p:nvSpPr>
        <p:spPr>
          <a:xfrm>
            <a:off x="838200" y="2194559"/>
            <a:ext cx="6397751" cy="3982403"/>
          </a:xfrm>
        </p:spPr>
        <p:txBody>
          <a:bodyPr>
            <a:normAutofit lnSpcReduction="10000"/>
          </a:bodyPr>
          <a:lstStyle/>
          <a:p>
            <a:r>
              <a:rPr lang="tr-TR" sz="3200" dirty="0"/>
              <a:t>İlgili hesap döneminde kazanç bulunmasına rağmen yararlanılmayan yatırıma katkı tutarları, izleyen dönemlerde dikkate alınamaz. Başka bir ifadeyle, döneminde faydalanma imkânı olan katkı tutarları </a:t>
            </a:r>
            <a:r>
              <a:rPr lang="tr-TR" sz="3200" b="1" dirty="0"/>
              <a:t>sadece ilgili olduğu dönemde dikkate alınabilir sonraki dönemlere devredilmez.</a:t>
            </a:r>
          </a:p>
        </p:txBody>
      </p:sp>
      <p:pic>
        <p:nvPicPr>
          <p:cNvPr id="5" name="Resim 4">
            <a:extLst>
              <a:ext uri="{FF2B5EF4-FFF2-40B4-BE49-F238E27FC236}">
                <a16:creationId xmlns:a16="http://schemas.microsoft.com/office/drawing/2014/main" id="{E8533C25-372F-7638-C49B-6E27E0235309}"/>
              </a:ext>
            </a:extLst>
          </p:cNvPr>
          <p:cNvPicPr>
            <a:picLocks noChangeAspect="1"/>
          </p:cNvPicPr>
          <p:nvPr/>
        </p:nvPicPr>
        <p:blipFill>
          <a:blip r:embed="rId2"/>
          <a:srcRect l="6345" t="11554" r="10537" b="6719"/>
          <a:stretch>
            <a:fillRect/>
          </a:stretch>
        </p:blipFill>
        <p:spPr>
          <a:xfrm>
            <a:off x="7235951" y="2478024"/>
            <a:ext cx="4956049" cy="4379976"/>
          </a:xfrm>
          <a:prstGeom prst="rect">
            <a:avLst/>
          </a:prstGeom>
        </p:spPr>
      </p:pic>
    </p:spTree>
    <p:extLst>
      <p:ext uri="{BB962C8B-B14F-4D97-AF65-F5344CB8AC3E}">
        <p14:creationId xmlns:p14="http://schemas.microsoft.com/office/powerpoint/2010/main" val="2638662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1184E4-7250-688D-3761-0F4EB97A1352}"/>
              </a:ext>
            </a:extLst>
          </p:cNvPr>
          <p:cNvSpPr>
            <a:spLocks noGrp="1"/>
          </p:cNvSpPr>
          <p:nvPr>
            <p:ph type="title"/>
          </p:nvPr>
        </p:nvSpPr>
        <p:spPr/>
        <p:txBody>
          <a:bodyPr>
            <a:normAutofit/>
          </a:bodyPr>
          <a:lstStyle/>
          <a:p>
            <a:r>
              <a:rPr lang="tr-TR" b="1" dirty="0">
                <a:solidFill>
                  <a:srgbClr val="C00000"/>
                </a:solidFill>
              </a:rPr>
              <a:t>Diğer kazançlar için indirimli kurumlar vergisi uygulaması:</a:t>
            </a:r>
          </a:p>
        </p:txBody>
      </p:sp>
      <p:sp>
        <p:nvSpPr>
          <p:cNvPr id="3" name="İçerik Yer Tutucusu 2">
            <a:extLst>
              <a:ext uri="{FF2B5EF4-FFF2-40B4-BE49-F238E27FC236}">
                <a16:creationId xmlns:a16="http://schemas.microsoft.com/office/drawing/2014/main" id="{38597F02-B704-FDFE-EFB2-714A19157DD8}"/>
              </a:ext>
            </a:extLst>
          </p:cNvPr>
          <p:cNvSpPr>
            <a:spLocks noGrp="1"/>
          </p:cNvSpPr>
          <p:nvPr>
            <p:ph idx="1"/>
          </p:nvPr>
        </p:nvSpPr>
        <p:spPr>
          <a:xfrm>
            <a:off x="420624" y="1825625"/>
            <a:ext cx="9155892" cy="4667250"/>
          </a:xfrm>
        </p:spPr>
        <p:txBody>
          <a:bodyPr>
            <a:normAutofit fontScale="85000" lnSpcReduction="10000"/>
          </a:bodyPr>
          <a:lstStyle/>
          <a:p>
            <a:r>
              <a:rPr lang="en-US" sz="2600" dirty="0" err="1"/>
              <a:t>Yatırım</a:t>
            </a:r>
            <a:r>
              <a:rPr lang="en-US" sz="2600" dirty="0"/>
              <a:t> </a:t>
            </a:r>
            <a:r>
              <a:rPr lang="en-US" sz="2600" dirty="0" err="1"/>
              <a:t>teşvik</a:t>
            </a:r>
            <a:r>
              <a:rPr lang="en-US" sz="2600" dirty="0"/>
              <a:t> </a:t>
            </a:r>
            <a:r>
              <a:rPr lang="en-US" sz="2600" dirty="0" err="1"/>
              <a:t>belgesi</a:t>
            </a:r>
            <a:r>
              <a:rPr lang="en-US" sz="2600" dirty="0"/>
              <a:t> </a:t>
            </a:r>
            <a:r>
              <a:rPr lang="en-US" sz="2600" dirty="0" err="1"/>
              <a:t>kapsamındaki</a:t>
            </a:r>
            <a:r>
              <a:rPr lang="en-US" sz="2600" dirty="0"/>
              <a:t> </a:t>
            </a:r>
            <a:r>
              <a:rPr lang="en-US" sz="2600" dirty="0" err="1"/>
              <a:t>yatırımlardan</a:t>
            </a:r>
            <a:r>
              <a:rPr lang="en-US" sz="2600" dirty="0"/>
              <a:t> </a:t>
            </a:r>
            <a:r>
              <a:rPr lang="en-US" sz="2600" dirty="0" err="1"/>
              <a:t>elde</a:t>
            </a:r>
            <a:r>
              <a:rPr lang="en-US" sz="2600" dirty="0"/>
              <a:t> </a:t>
            </a:r>
            <a:r>
              <a:rPr lang="en-US" sz="2600" dirty="0" err="1"/>
              <a:t>edilen</a:t>
            </a:r>
            <a:r>
              <a:rPr lang="en-US" sz="2600" dirty="0"/>
              <a:t> </a:t>
            </a:r>
            <a:r>
              <a:rPr lang="en-US" sz="2600" dirty="0" err="1"/>
              <a:t>kazançların</a:t>
            </a:r>
            <a:r>
              <a:rPr lang="en-US" sz="2600" dirty="0"/>
              <a:t> </a:t>
            </a:r>
            <a:r>
              <a:rPr lang="en-US" sz="2600" dirty="0" err="1"/>
              <a:t>yanı</a:t>
            </a:r>
            <a:r>
              <a:rPr lang="en-US" sz="2600" dirty="0"/>
              <a:t> </a:t>
            </a:r>
            <a:r>
              <a:rPr lang="en-US" sz="2600" dirty="0" err="1"/>
              <a:t>sıra</a:t>
            </a:r>
            <a:r>
              <a:rPr lang="en-US" sz="2600" dirty="0"/>
              <a:t>, </a:t>
            </a:r>
            <a:r>
              <a:rPr lang="en-US" sz="2600" dirty="0" err="1"/>
              <a:t>toplam</a:t>
            </a:r>
            <a:r>
              <a:rPr lang="en-US" sz="2600" dirty="0"/>
              <a:t> </a:t>
            </a:r>
            <a:r>
              <a:rPr lang="en-US" sz="2600" dirty="0" err="1"/>
              <a:t>yatırıma</a:t>
            </a:r>
            <a:r>
              <a:rPr lang="en-US" sz="2600" dirty="0"/>
              <a:t> </a:t>
            </a:r>
            <a:r>
              <a:rPr lang="en-US" sz="2600" dirty="0" err="1"/>
              <a:t>katkı</a:t>
            </a:r>
            <a:r>
              <a:rPr lang="en-US" sz="2600" dirty="0"/>
              <a:t> </a:t>
            </a:r>
            <a:r>
              <a:rPr lang="en-US" sz="2600" dirty="0" err="1"/>
              <a:t>tutarının</a:t>
            </a:r>
            <a:r>
              <a:rPr lang="en-US" sz="2600" dirty="0"/>
              <a:t> </a:t>
            </a:r>
            <a:r>
              <a:rPr lang="en-US" sz="2600" dirty="0" err="1"/>
              <a:t>Cumhurbaşkanı</a:t>
            </a:r>
            <a:r>
              <a:rPr lang="en-US" sz="2600" dirty="0"/>
              <a:t> </a:t>
            </a:r>
            <a:r>
              <a:rPr lang="en-US" sz="2600" dirty="0" err="1"/>
              <a:t>Kararı</a:t>
            </a:r>
            <a:r>
              <a:rPr lang="en-US" sz="2600" dirty="0"/>
              <a:t> </a:t>
            </a:r>
            <a:r>
              <a:rPr lang="en-US" sz="2600" dirty="0" err="1"/>
              <a:t>ile</a:t>
            </a:r>
            <a:r>
              <a:rPr lang="en-US" sz="2600" dirty="0"/>
              <a:t> </a:t>
            </a:r>
            <a:r>
              <a:rPr lang="en-US" sz="2600" dirty="0" err="1"/>
              <a:t>belirlenen</a:t>
            </a:r>
            <a:r>
              <a:rPr lang="en-US" sz="2600" dirty="0"/>
              <a:t> </a:t>
            </a:r>
            <a:r>
              <a:rPr lang="en-US" sz="2600" dirty="0" err="1"/>
              <a:t>kısmına</a:t>
            </a:r>
            <a:r>
              <a:rPr lang="en-US" sz="2600" dirty="0"/>
              <a:t> </a:t>
            </a:r>
            <a:r>
              <a:rPr lang="en-US" sz="2600" dirty="0" err="1"/>
              <a:t>ilişkin</a:t>
            </a:r>
            <a:r>
              <a:rPr lang="en-US" sz="2600" dirty="0"/>
              <a:t> </a:t>
            </a:r>
            <a:r>
              <a:rPr lang="en-US" sz="2600" dirty="0" err="1"/>
              <a:t>olmak</a:t>
            </a:r>
            <a:r>
              <a:rPr lang="en-US" sz="2600" dirty="0"/>
              <a:t> </a:t>
            </a:r>
            <a:r>
              <a:rPr lang="en-US" sz="2600" dirty="0" err="1"/>
              <a:t>üzere</a:t>
            </a:r>
            <a:r>
              <a:rPr lang="en-US" sz="2600" dirty="0"/>
              <a:t>, </a:t>
            </a:r>
            <a:r>
              <a:rPr lang="en-US" sz="2600" dirty="0" err="1"/>
              <a:t>diğer</a:t>
            </a:r>
            <a:r>
              <a:rPr lang="en-US" sz="2600" dirty="0"/>
              <a:t> </a:t>
            </a:r>
            <a:r>
              <a:rPr lang="en-US" sz="2600" dirty="0" err="1"/>
              <a:t>faaliyetlerden</a:t>
            </a:r>
            <a:r>
              <a:rPr lang="en-US" sz="2600" dirty="0"/>
              <a:t> </a:t>
            </a:r>
            <a:r>
              <a:rPr lang="en-US" sz="2600" dirty="0" err="1"/>
              <a:t>elde</a:t>
            </a:r>
            <a:r>
              <a:rPr lang="en-US" sz="2600" dirty="0"/>
              <a:t> </a:t>
            </a:r>
            <a:r>
              <a:rPr lang="en-US" sz="2600" dirty="0" err="1"/>
              <a:t>edilen</a:t>
            </a:r>
            <a:r>
              <a:rPr lang="en-US" sz="2600" dirty="0"/>
              <a:t> </a:t>
            </a:r>
            <a:r>
              <a:rPr lang="en-US" sz="2600" dirty="0" err="1"/>
              <a:t>kazançlara</a:t>
            </a:r>
            <a:r>
              <a:rPr lang="en-US" sz="2600" dirty="0"/>
              <a:t> da </a:t>
            </a:r>
            <a:r>
              <a:rPr lang="en-US" sz="2600" dirty="0" err="1"/>
              <a:t>indirimli</a:t>
            </a:r>
            <a:r>
              <a:rPr lang="en-US" sz="2600" dirty="0"/>
              <a:t> </a:t>
            </a:r>
            <a:r>
              <a:rPr lang="en-US" sz="2600" dirty="0" err="1"/>
              <a:t>kurumlar</a:t>
            </a:r>
            <a:r>
              <a:rPr lang="en-US" sz="2600" dirty="0"/>
              <a:t> </a:t>
            </a:r>
            <a:r>
              <a:rPr lang="en-US" sz="2600" dirty="0" err="1"/>
              <a:t>vergisi</a:t>
            </a:r>
            <a:r>
              <a:rPr lang="en-US" sz="2600" dirty="0"/>
              <a:t> </a:t>
            </a:r>
            <a:r>
              <a:rPr lang="en-US" sz="2600" dirty="0" err="1"/>
              <a:t>uygulanabilir</a:t>
            </a:r>
            <a:r>
              <a:rPr lang="en-US" sz="2600" dirty="0"/>
              <a:t>; </a:t>
            </a:r>
            <a:r>
              <a:rPr lang="en-US" sz="2600" dirty="0" err="1"/>
              <a:t>bu</a:t>
            </a:r>
            <a:r>
              <a:rPr lang="en-US" sz="2600" dirty="0"/>
              <a:t> </a:t>
            </a:r>
            <a:r>
              <a:rPr lang="en-US" sz="2600" dirty="0" err="1"/>
              <a:t>imkan</a:t>
            </a:r>
            <a:r>
              <a:rPr lang="en-US" sz="2600" dirty="0"/>
              <a:t> </a:t>
            </a:r>
            <a:r>
              <a:rPr lang="en-US" sz="2600" b="1" dirty="0">
                <a:solidFill>
                  <a:srgbClr val="0070C0"/>
                </a:solidFill>
              </a:rPr>
              <a:t>ilk </a:t>
            </a:r>
            <a:r>
              <a:rPr lang="en-US" sz="2600" b="1" dirty="0" err="1">
                <a:solidFill>
                  <a:srgbClr val="0070C0"/>
                </a:solidFill>
              </a:rPr>
              <a:t>dört</a:t>
            </a:r>
            <a:r>
              <a:rPr lang="en-US" sz="2600" b="1" dirty="0">
                <a:solidFill>
                  <a:srgbClr val="0070C0"/>
                </a:solidFill>
              </a:rPr>
              <a:t> </a:t>
            </a:r>
            <a:r>
              <a:rPr lang="en-US" sz="2600" b="1" dirty="0" err="1">
                <a:solidFill>
                  <a:srgbClr val="0070C0"/>
                </a:solidFill>
              </a:rPr>
              <a:t>hesap</a:t>
            </a:r>
            <a:r>
              <a:rPr lang="en-US" sz="2600" b="1" dirty="0">
                <a:solidFill>
                  <a:srgbClr val="0070C0"/>
                </a:solidFill>
              </a:rPr>
              <a:t> </a:t>
            </a:r>
            <a:r>
              <a:rPr lang="en-US" sz="2600" b="1" dirty="0" err="1">
                <a:solidFill>
                  <a:srgbClr val="0070C0"/>
                </a:solidFill>
              </a:rPr>
              <a:t>dönemiyle</a:t>
            </a:r>
            <a:r>
              <a:rPr lang="en-US" sz="2600" b="1" dirty="0">
                <a:solidFill>
                  <a:srgbClr val="0070C0"/>
                </a:solidFill>
              </a:rPr>
              <a:t> </a:t>
            </a:r>
            <a:r>
              <a:rPr lang="en-US" sz="2600" b="1" dirty="0" err="1">
                <a:solidFill>
                  <a:srgbClr val="0070C0"/>
                </a:solidFill>
              </a:rPr>
              <a:t>sınırlıdır</a:t>
            </a:r>
            <a:r>
              <a:rPr lang="en-US" sz="2600" b="1" dirty="0">
                <a:solidFill>
                  <a:srgbClr val="0070C0"/>
                </a:solidFill>
              </a:rPr>
              <a:t>.</a:t>
            </a:r>
            <a:endParaRPr lang="tr-TR" sz="2600" b="1" dirty="0">
              <a:solidFill>
                <a:srgbClr val="0070C0"/>
              </a:solidFill>
            </a:endParaRPr>
          </a:p>
          <a:p>
            <a:endParaRPr lang="tr-TR" sz="2600" b="1" dirty="0">
              <a:solidFill>
                <a:srgbClr val="0070C0"/>
              </a:solidFill>
            </a:endParaRPr>
          </a:p>
          <a:p>
            <a:r>
              <a:rPr lang="tr-TR" sz="2600" dirty="0"/>
              <a:t>Tebliğde verilen örneğe göre, </a:t>
            </a:r>
            <a:r>
              <a:rPr lang="en-US" sz="2600" b="1" dirty="0" err="1">
                <a:solidFill>
                  <a:srgbClr val="0070C0"/>
                </a:solidFill>
              </a:rPr>
              <a:t>matrahın</a:t>
            </a:r>
            <a:r>
              <a:rPr lang="en-US" sz="2600" b="1" dirty="0">
                <a:solidFill>
                  <a:srgbClr val="0070C0"/>
                </a:solidFill>
              </a:rPr>
              <a:t> ilk </a:t>
            </a:r>
            <a:r>
              <a:rPr lang="en-US" sz="2600" b="1" dirty="0" err="1">
                <a:solidFill>
                  <a:srgbClr val="0070C0"/>
                </a:solidFill>
              </a:rPr>
              <a:t>oluştuğu</a:t>
            </a:r>
            <a:r>
              <a:rPr lang="en-US" sz="2600" b="1" dirty="0">
                <a:solidFill>
                  <a:srgbClr val="0070C0"/>
                </a:solidFill>
              </a:rPr>
              <a:t> </a:t>
            </a:r>
            <a:r>
              <a:rPr lang="en-US" sz="2600" b="1" dirty="0" err="1">
                <a:solidFill>
                  <a:srgbClr val="0070C0"/>
                </a:solidFill>
              </a:rPr>
              <a:t>hesap</a:t>
            </a:r>
            <a:r>
              <a:rPr lang="en-US" sz="2600" b="1" dirty="0">
                <a:solidFill>
                  <a:srgbClr val="0070C0"/>
                </a:solidFill>
              </a:rPr>
              <a:t> </a:t>
            </a:r>
            <a:r>
              <a:rPr lang="en-US" sz="2600" b="1" dirty="0" err="1">
                <a:solidFill>
                  <a:srgbClr val="0070C0"/>
                </a:solidFill>
              </a:rPr>
              <a:t>dönemi</a:t>
            </a:r>
            <a:r>
              <a:rPr lang="en-US" sz="2600" dirty="0">
                <a:solidFill>
                  <a:srgbClr val="0070C0"/>
                </a:solidFill>
              </a:rPr>
              <a:t> </a:t>
            </a:r>
            <a:r>
              <a:rPr lang="en-US" sz="2600" dirty="0" err="1"/>
              <a:t>sürenin</a:t>
            </a:r>
            <a:r>
              <a:rPr lang="en-US" sz="2600" dirty="0"/>
              <a:t> </a:t>
            </a:r>
            <a:r>
              <a:rPr lang="en-US" sz="2600" dirty="0" err="1"/>
              <a:t>başlangıcı</a:t>
            </a:r>
            <a:r>
              <a:rPr lang="en-US" sz="2600" dirty="0"/>
              <a:t> </a:t>
            </a:r>
            <a:r>
              <a:rPr lang="en-US" sz="2600" dirty="0" err="1"/>
              <a:t>olarak</a:t>
            </a:r>
            <a:r>
              <a:rPr lang="en-US" sz="2600" dirty="0"/>
              <a:t> </a:t>
            </a:r>
            <a:r>
              <a:rPr lang="en-US" sz="2600" dirty="0" err="1"/>
              <a:t>dikkate</a:t>
            </a:r>
            <a:r>
              <a:rPr lang="en-US" sz="2600" dirty="0"/>
              <a:t> </a:t>
            </a:r>
            <a:r>
              <a:rPr lang="en-US" sz="2600" dirty="0" err="1"/>
              <a:t>alınabil</a:t>
            </a:r>
            <a:r>
              <a:rPr lang="tr-TR" sz="2600" dirty="0" err="1"/>
              <a:t>ecekt</a:t>
            </a:r>
            <a:r>
              <a:rPr lang="en-US" sz="2600" dirty="0" err="1"/>
              <a:t>ir.</a:t>
            </a:r>
            <a:endParaRPr lang="tr-TR" sz="2600" dirty="0"/>
          </a:p>
          <a:p>
            <a:endParaRPr lang="tr-TR" sz="2600" dirty="0"/>
          </a:p>
          <a:p>
            <a:r>
              <a:rPr lang="en-US" sz="2600" dirty="0"/>
              <a:t>İlk </a:t>
            </a:r>
            <a:r>
              <a:rPr lang="en-US" sz="2600" dirty="0" err="1"/>
              <a:t>dört</a:t>
            </a:r>
            <a:r>
              <a:rPr lang="en-US" sz="2600" dirty="0"/>
              <a:t> </a:t>
            </a:r>
            <a:r>
              <a:rPr lang="en-US" sz="2600" dirty="0" err="1"/>
              <a:t>hesap</a:t>
            </a:r>
            <a:r>
              <a:rPr lang="en-US" sz="2600" dirty="0"/>
              <a:t> </a:t>
            </a:r>
            <a:r>
              <a:rPr lang="en-US" sz="2600" dirty="0" err="1"/>
              <a:t>döneminde</a:t>
            </a:r>
            <a:r>
              <a:rPr lang="en-US" sz="2600" dirty="0"/>
              <a:t> </a:t>
            </a:r>
            <a:r>
              <a:rPr lang="en-US" sz="2600" dirty="0" err="1"/>
              <a:t>diğer</a:t>
            </a:r>
            <a:r>
              <a:rPr lang="en-US" sz="2600" dirty="0"/>
              <a:t> </a:t>
            </a:r>
            <a:r>
              <a:rPr lang="en-US" sz="2600" dirty="0" err="1"/>
              <a:t>faaliyet</a:t>
            </a:r>
            <a:r>
              <a:rPr lang="en-US" sz="2600" dirty="0"/>
              <a:t> </a:t>
            </a:r>
            <a:r>
              <a:rPr lang="en-US" sz="2600" dirty="0" err="1"/>
              <a:t>kazançlarına</a:t>
            </a:r>
            <a:r>
              <a:rPr lang="en-US" sz="2600" dirty="0"/>
              <a:t> </a:t>
            </a:r>
            <a:r>
              <a:rPr lang="en-US" sz="2600" dirty="0" err="1"/>
              <a:t>uygulanamayan</a:t>
            </a:r>
            <a:r>
              <a:rPr lang="en-US" sz="2600" dirty="0"/>
              <a:t> </a:t>
            </a:r>
            <a:r>
              <a:rPr lang="en-US" sz="2600" dirty="0" err="1"/>
              <a:t>kısım</a:t>
            </a:r>
            <a:r>
              <a:rPr lang="en-US" sz="2600" dirty="0"/>
              <a:t>, </a:t>
            </a:r>
            <a:r>
              <a:rPr lang="en-US" sz="2600" dirty="0" err="1"/>
              <a:t>hak</a:t>
            </a:r>
            <a:r>
              <a:rPr lang="en-US" sz="2600" dirty="0"/>
              <a:t> </a:t>
            </a:r>
            <a:r>
              <a:rPr lang="en-US" sz="2600" dirty="0" err="1"/>
              <a:t>kazanılan</a:t>
            </a:r>
            <a:r>
              <a:rPr lang="en-US" sz="2600" dirty="0"/>
              <a:t> </a:t>
            </a:r>
            <a:r>
              <a:rPr lang="en-US" sz="2600" dirty="0" err="1"/>
              <a:t>yatırıma</a:t>
            </a:r>
            <a:r>
              <a:rPr lang="en-US" sz="2600" dirty="0"/>
              <a:t> </a:t>
            </a:r>
            <a:r>
              <a:rPr lang="en-US" sz="2600" dirty="0" err="1"/>
              <a:t>katkı</a:t>
            </a:r>
            <a:r>
              <a:rPr lang="en-US" sz="2600" dirty="0"/>
              <a:t> </a:t>
            </a:r>
            <a:r>
              <a:rPr lang="en-US" sz="2600" dirty="0" err="1"/>
              <a:t>tutarını</a:t>
            </a:r>
            <a:r>
              <a:rPr lang="en-US" sz="2600" dirty="0"/>
              <a:t> </a:t>
            </a:r>
            <a:r>
              <a:rPr lang="en-US" sz="2600" dirty="0" err="1"/>
              <a:t>aşmamak</a:t>
            </a:r>
            <a:r>
              <a:rPr lang="en-US" sz="2600" dirty="0"/>
              <a:t> </a:t>
            </a:r>
            <a:r>
              <a:rPr lang="en-US" sz="2600" dirty="0" err="1"/>
              <a:t>kaydıyla</a:t>
            </a:r>
            <a:r>
              <a:rPr lang="en-US" sz="2600" dirty="0"/>
              <a:t>, </a:t>
            </a:r>
            <a:r>
              <a:rPr lang="tr-TR" sz="2600" b="1" dirty="0">
                <a:solidFill>
                  <a:srgbClr val="0070C0"/>
                </a:solidFill>
              </a:rPr>
              <a:t>yatırımın kısmen veya tamamen işletilmesine başlanılan hesap döneminden (yatırımdan kazanç elde edilmesinden)</a:t>
            </a:r>
            <a:r>
              <a:rPr lang="en-US" sz="2600" b="1" dirty="0">
                <a:solidFill>
                  <a:srgbClr val="0070C0"/>
                </a:solidFill>
              </a:rPr>
              <a:t> </a:t>
            </a:r>
            <a:r>
              <a:rPr lang="tr-TR" sz="2600" b="1" dirty="0">
                <a:solidFill>
                  <a:srgbClr val="0070C0"/>
                </a:solidFill>
              </a:rPr>
              <a:t>itibaren </a:t>
            </a:r>
            <a:r>
              <a:rPr lang="en-US" sz="2600" b="1" dirty="0">
                <a:solidFill>
                  <a:srgbClr val="0070C0"/>
                </a:solidFill>
              </a:rPr>
              <a:t>on </a:t>
            </a:r>
            <a:r>
              <a:rPr lang="en-US" sz="2600" b="1" dirty="0" err="1">
                <a:solidFill>
                  <a:srgbClr val="0070C0"/>
                </a:solidFill>
              </a:rPr>
              <a:t>hesap</a:t>
            </a:r>
            <a:r>
              <a:rPr lang="en-US" sz="2600" b="1" dirty="0">
                <a:solidFill>
                  <a:srgbClr val="0070C0"/>
                </a:solidFill>
              </a:rPr>
              <a:t> </a:t>
            </a:r>
            <a:r>
              <a:rPr lang="en-US" sz="2600" b="1" dirty="0" err="1">
                <a:solidFill>
                  <a:srgbClr val="0070C0"/>
                </a:solidFill>
              </a:rPr>
              <a:t>dönemi</a:t>
            </a:r>
            <a:r>
              <a:rPr lang="en-US" sz="2600" b="1" dirty="0">
                <a:solidFill>
                  <a:srgbClr val="0070C0"/>
                </a:solidFill>
              </a:rPr>
              <a:t> </a:t>
            </a:r>
            <a:r>
              <a:rPr lang="en-US" sz="2600" b="1" dirty="0" err="1">
                <a:solidFill>
                  <a:srgbClr val="0070C0"/>
                </a:solidFill>
              </a:rPr>
              <a:t>içerisinde</a:t>
            </a:r>
            <a:r>
              <a:rPr lang="en-US" sz="2600" dirty="0"/>
              <a:t> </a:t>
            </a:r>
            <a:r>
              <a:rPr lang="en-US" sz="2600" dirty="0" err="1"/>
              <a:t>yatırımın</a:t>
            </a:r>
            <a:r>
              <a:rPr lang="en-US" sz="2600" dirty="0"/>
              <a:t> </a:t>
            </a:r>
            <a:r>
              <a:rPr lang="en-US" sz="2600" dirty="0" err="1"/>
              <a:t>işletilmesinden</a:t>
            </a:r>
            <a:r>
              <a:rPr lang="en-US" sz="2600" dirty="0"/>
              <a:t> </a:t>
            </a:r>
            <a:r>
              <a:rPr lang="en-US" sz="2600" dirty="0" err="1"/>
              <a:t>elde</a:t>
            </a:r>
            <a:r>
              <a:rPr lang="en-US" sz="2600" dirty="0"/>
              <a:t> </a:t>
            </a:r>
            <a:r>
              <a:rPr lang="en-US" sz="2600" dirty="0" err="1"/>
              <a:t>edilen</a:t>
            </a:r>
            <a:r>
              <a:rPr lang="en-US" sz="2600" dirty="0"/>
              <a:t> </a:t>
            </a:r>
            <a:r>
              <a:rPr lang="en-US" sz="2600" dirty="0" err="1"/>
              <a:t>kazançlara</a:t>
            </a:r>
            <a:r>
              <a:rPr lang="en-US" sz="2600" dirty="0"/>
              <a:t> </a:t>
            </a:r>
            <a:r>
              <a:rPr lang="en-US" sz="2600" dirty="0" err="1"/>
              <a:t>indirimli</a:t>
            </a:r>
            <a:r>
              <a:rPr lang="en-US" sz="2600" dirty="0"/>
              <a:t> </a:t>
            </a:r>
            <a:r>
              <a:rPr lang="en-US" sz="2600" dirty="0" err="1"/>
              <a:t>kurumlar</a:t>
            </a:r>
            <a:r>
              <a:rPr lang="en-US" sz="2600" dirty="0"/>
              <a:t> </a:t>
            </a:r>
            <a:r>
              <a:rPr lang="en-US" sz="2600" dirty="0" err="1"/>
              <a:t>vergisi</a:t>
            </a:r>
            <a:r>
              <a:rPr lang="en-US" sz="2600" dirty="0"/>
              <a:t> </a:t>
            </a:r>
            <a:r>
              <a:rPr lang="en-US" sz="2600" dirty="0" err="1"/>
              <a:t>uygulanmak</a:t>
            </a:r>
            <a:r>
              <a:rPr lang="en-US" sz="2600" dirty="0"/>
              <a:t> </a:t>
            </a:r>
            <a:r>
              <a:rPr lang="en-US" sz="2600" dirty="0" err="1"/>
              <a:t>suretiyle</a:t>
            </a:r>
            <a:r>
              <a:rPr lang="en-US" sz="2600" dirty="0"/>
              <a:t> </a:t>
            </a:r>
            <a:r>
              <a:rPr lang="en-US" sz="2600" dirty="0" err="1"/>
              <a:t>kullanılabilir</a:t>
            </a:r>
            <a:r>
              <a:rPr lang="en-US" sz="2600" dirty="0"/>
              <a:t>.</a:t>
            </a:r>
            <a:endParaRPr lang="tr-TR" sz="2600" dirty="0"/>
          </a:p>
          <a:p>
            <a:endParaRPr lang="tr-TR" sz="2400" dirty="0"/>
          </a:p>
          <a:p>
            <a:endParaRPr lang="tr-TR" sz="2400" dirty="0"/>
          </a:p>
          <a:p>
            <a:endParaRPr lang="tr-TR" sz="3200" dirty="0"/>
          </a:p>
        </p:txBody>
      </p:sp>
      <p:pic>
        <p:nvPicPr>
          <p:cNvPr id="4" name="Resim 3">
            <a:extLst>
              <a:ext uri="{FF2B5EF4-FFF2-40B4-BE49-F238E27FC236}">
                <a16:creationId xmlns:a16="http://schemas.microsoft.com/office/drawing/2014/main" id="{D799CB9E-39EA-01B4-D94C-69989C08C668}"/>
              </a:ext>
            </a:extLst>
          </p:cNvPr>
          <p:cNvPicPr>
            <a:picLocks noChangeAspect="1"/>
          </p:cNvPicPr>
          <p:nvPr/>
        </p:nvPicPr>
        <p:blipFill>
          <a:blip r:embed="rId2"/>
          <a:srcRect l="6958" r="6550"/>
          <a:stretch>
            <a:fillRect/>
          </a:stretch>
        </p:blipFill>
        <p:spPr>
          <a:xfrm>
            <a:off x="9576516" y="4407612"/>
            <a:ext cx="2514900" cy="2322372"/>
          </a:xfrm>
          <a:prstGeom prst="rect">
            <a:avLst/>
          </a:prstGeom>
        </p:spPr>
      </p:pic>
    </p:spTree>
    <p:extLst>
      <p:ext uri="{BB962C8B-B14F-4D97-AF65-F5344CB8AC3E}">
        <p14:creationId xmlns:p14="http://schemas.microsoft.com/office/powerpoint/2010/main" val="1947326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a:extLst>
              <a:ext uri="{FF2B5EF4-FFF2-40B4-BE49-F238E27FC236}">
                <a16:creationId xmlns:a16="http://schemas.microsoft.com/office/drawing/2014/main" id="{4CBEC8C6-D1D7-947B-3D98-762FA4C60CF3}"/>
              </a:ext>
            </a:extLst>
          </p:cNvPr>
          <p:cNvCxnSpPr>
            <a:cxnSpLocks/>
          </p:cNvCxnSpPr>
          <p:nvPr/>
        </p:nvCxnSpPr>
        <p:spPr>
          <a:xfrm>
            <a:off x="649224" y="2459736"/>
            <a:ext cx="285292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id="{D47F44FC-D48B-CF34-CFB5-F11C85DD82D4}"/>
              </a:ext>
            </a:extLst>
          </p:cNvPr>
          <p:cNvCxnSpPr/>
          <p:nvPr/>
        </p:nvCxnSpPr>
        <p:spPr>
          <a:xfrm>
            <a:off x="649224" y="2226564"/>
            <a:ext cx="0" cy="46634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id="{D5C0C928-5D7D-E1F4-A335-10D3052BAC6D}"/>
              </a:ext>
            </a:extLst>
          </p:cNvPr>
          <p:cNvCxnSpPr>
            <a:cxnSpLocks/>
          </p:cNvCxnSpPr>
          <p:nvPr/>
        </p:nvCxnSpPr>
        <p:spPr>
          <a:xfrm>
            <a:off x="3502152" y="2226564"/>
            <a:ext cx="0" cy="46634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Başlık 1">
            <a:extLst>
              <a:ext uri="{FF2B5EF4-FFF2-40B4-BE49-F238E27FC236}">
                <a16:creationId xmlns:a16="http://schemas.microsoft.com/office/drawing/2014/main" id="{D3CF30F1-2DD8-42A5-49CF-849EF46B7EF1}"/>
              </a:ext>
            </a:extLst>
          </p:cNvPr>
          <p:cNvSpPr>
            <a:spLocks noGrp="1"/>
          </p:cNvSpPr>
          <p:nvPr>
            <p:ph type="title"/>
          </p:nvPr>
        </p:nvSpPr>
        <p:spPr>
          <a:xfrm>
            <a:off x="438915" y="214759"/>
            <a:ext cx="10713718" cy="466343"/>
          </a:xfrm>
        </p:spPr>
        <p:txBody>
          <a:bodyPr>
            <a:noAutofit/>
          </a:bodyPr>
          <a:lstStyle/>
          <a:p>
            <a:r>
              <a:rPr lang="tr-TR" sz="3600" dirty="0">
                <a:solidFill>
                  <a:srgbClr val="C00000"/>
                </a:solidFill>
              </a:rPr>
              <a:t>Diğer kazançlar için indirimli kurumlar vergisi uygulaması:</a:t>
            </a:r>
          </a:p>
        </p:txBody>
      </p:sp>
      <p:cxnSp>
        <p:nvCxnSpPr>
          <p:cNvPr id="10" name="Düz Bağlayıcı 9">
            <a:extLst>
              <a:ext uri="{FF2B5EF4-FFF2-40B4-BE49-F238E27FC236}">
                <a16:creationId xmlns:a16="http://schemas.microsoft.com/office/drawing/2014/main" id="{F154DBCD-37CC-7C80-CF4F-F753359662ED}"/>
              </a:ext>
            </a:extLst>
          </p:cNvPr>
          <p:cNvCxnSpPr>
            <a:cxnSpLocks/>
          </p:cNvCxnSpPr>
          <p:nvPr/>
        </p:nvCxnSpPr>
        <p:spPr>
          <a:xfrm>
            <a:off x="3502152" y="2940148"/>
            <a:ext cx="8074152" cy="8346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id="{84F10C5E-59EA-1F21-17E6-4F8CABA53BAE}"/>
              </a:ext>
            </a:extLst>
          </p:cNvPr>
          <p:cNvCxnSpPr/>
          <p:nvPr/>
        </p:nvCxnSpPr>
        <p:spPr>
          <a:xfrm>
            <a:off x="3511296" y="2748710"/>
            <a:ext cx="0" cy="466344"/>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id="{C675441F-928C-1911-FBD4-1B6F479A6329}"/>
              </a:ext>
            </a:extLst>
          </p:cNvPr>
          <p:cNvCxnSpPr/>
          <p:nvPr/>
        </p:nvCxnSpPr>
        <p:spPr>
          <a:xfrm>
            <a:off x="11311128" y="3023616"/>
            <a:ext cx="530352" cy="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Metin kutusu 15">
            <a:extLst>
              <a:ext uri="{FF2B5EF4-FFF2-40B4-BE49-F238E27FC236}">
                <a16:creationId xmlns:a16="http://schemas.microsoft.com/office/drawing/2014/main" id="{7ACDF4FE-7A3C-2543-BF84-9F91E94190FA}"/>
              </a:ext>
            </a:extLst>
          </p:cNvPr>
          <p:cNvSpPr txBox="1"/>
          <p:nvPr/>
        </p:nvSpPr>
        <p:spPr>
          <a:xfrm>
            <a:off x="649224" y="1264614"/>
            <a:ext cx="2057400" cy="400110"/>
          </a:xfrm>
          <a:prstGeom prst="rect">
            <a:avLst/>
          </a:prstGeom>
          <a:solidFill>
            <a:schemeClr val="bg1">
              <a:lumMod val="50000"/>
            </a:schemeClr>
          </a:solidFill>
          <a:effectLst>
            <a:outerShdw blurRad="50800" dist="38100" dir="8100000" algn="tr" rotWithShape="0">
              <a:prstClr val="black">
                <a:alpha val="40000"/>
              </a:prstClr>
            </a:outerShdw>
          </a:effectLst>
        </p:spPr>
        <p:txBody>
          <a:bodyPr wrap="square" rtlCol="0">
            <a:spAutoFit/>
          </a:bodyPr>
          <a:lstStyle/>
          <a:p>
            <a:r>
              <a:rPr lang="tr-TR" sz="2000" b="1" dirty="0">
                <a:solidFill>
                  <a:schemeClr val="bg1"/>
                </a:solidFill>
              </a:rPr>
              <a:t>ESKİ UYGULAMA</a:t>
            </a:r>
          </a:p>
        </p:txBody>
      </p:sp>
      <p:sp>
        <p:nvSpPr>
          <p:cNvPr id="19" name="Metin kutusu 18">
            <a:extLst>
              <a:ext uri="{FF2B5EF4-FFF2-40B4-BE49-F238E27FC236}">
                <a16:creationId xmlns:a16="http://schemas.microsoft.com/office/drawing/2014/main" id="{A20F961E-821C-F49F-DAA8-FD939586F0BE}"/>
              </a:ext>
            </a:extLst>
          </p:cNvPr>
          <p:cNvSpPr txBox="1"/>
          <p:nvPr/>
        </p:nvSpPr>
        <p:spPr>
          <a:xfrm>
            <a:off x="6793991" y="2540037"/>
            <a:ext cx="2057400" cy="400110"/>
          </a:xfrm>
          <a:prstGeom prst="rect">
            <a:avLst/>
          </a:prstGeom>
          <a:noFill/>
        </p:spPr>
        <p:txBody>
          <a:bodyPr wrap="square" rtlCol="0">
            <a:spAutoFit/>
          </a:bodyPr>
          <a:lstStyle/>
          <a:p>
            <a:r>
              <a:rPr lang="tr-TR" sz="2000" dirty="0">
                <a:solidFill>
                  <a:schemeClr val="accent6">
                    <a:lumMod val="75000"/>
                  </a:schemeClr>
                </a:solidFill>
              </a:rPr>
              <a:t>İşletme Dönemi</a:t>
            </a:r>
          </a:p>
        </p:txBody>
      </p:sp>
      <p:sp>
        <p:nvSpPr>
          <p:cNvPr id="20" name="Metin kutusu 19">
            <a:extLst>
              <a:ext uri="{FF2B5EF4-FFF2-40B4-BE49-F238E27FC236}">
                <a16:creationId xmlns:a16="http://schemas.microsoft.com/office/drawing/2014/main" id="{741CCB90-7F76-BF70-26D5-39A8F72C86B4}"/>
              </a:ext>
            </a:extLst>
          </p:cNvPr>
          <p:cNvSpPr txBox="1"/>
          <p:nvPr/>
        </p:nvSpPr>
        <p:spPr>
          <a:xfrm>
            <a:off x="1271016" y="2015289"/>
            <a:ext cx="2057400" cy="400110"/>
          </a:xfrm>
          <a:prstGeom prst="rect">
            <a:avLst/>
          </a:prstGeom>
          <a:noFill/>
        </p:spPr>
        <p:txBody>
          <a:bodyPr wrap="square" rtlCol="0">
            <a:spAutoFit/>
          </a:bodyPr>
          <a:lstStyle/>
          <a:p>
            <a:r>
              <a:rPr lang="tr-TR" sz="2000" dirty="0">
                <a:solidFill>
                  <a:srgbClr val="0070C0"/>
                </a:solidFill>
              </a:rPr>
              <a:t>Yatırım Dönemi</a:t>
            </a:r>
          </a:p>
        </p:txBody>
      </p:sp>
      <p:cxnSp>
        <p:nvCxnSpPr>
          <p:cNvPr id="28" name="Düz Bağlayıcı 27">
            <a:extLst>
              <a:ext uri="{FF2B5EF4-FFF2-40B4-BE49-F238E27FC236}">
                <a16:creationId xmlns:a16="http://schemas.microsoft.com/office/drawing/2014/main" id="{8AB0087D-25C2-5A0F-2DB1-9B92F9E793F3}"/>
              </a:ext>
            </a:extLst>
          </p:cNvPr>
          <p:cNvCxnSpPr/>
          <p:nvPr/>
        </p:nvCxnSpPr>
        <p:spPr>
          <a:xfrm>
            <a:off x="542543" y="5262379"/>
            <a:ext cx="489204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Düz Bağlayıcı 28">
            <a:extLst>
              <a:ext uri="{FF2B5EF4-FFF2-40B4-BE49-F238E27FC236}">
                <a16:creationId xmlns:a16="http://schemas.microsoft.com/office/drawing/2014/main" id="{7416361C-7086-D2EE-964B-EDF5520082EF}"/>
              </a:ext>
            </a:extLst>
          </p:cNvPr>
          <p:cNvCxnSpPr/>
          <p:nvPr/>
        </p:nvCxnSpPr>
        <p:spPr>
          <a:xfrm>
            <a:off x="542543" y="5029207"/>
            <a:ext cx="0" cy="46634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Düz Bağlayıcı 29">
            <a:extLst>
              <a:ext uri="{FF2B5EF4-FFF2-40B4-BE49-F238E27FC236}">
                <a16:creationId xmlns:a16="http://schemas.microsoft.com/office/drawing/2014/main" id="{629BD3D1-EBCB-90CA-870C-84236EED389E}"/>
              </a:ext>
            </a:extLst>
          </p:cNvPr>
          <p:cNvCxnSpPr/>
          <p:nvPr/>
        </p:nvCxnSpPr>
        <p:spPr>
          <a:xfrm>
            <a:off x="5434583" y="5029207"/>
            <a:ext cx="0" cy="46634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Düz Bağlayıcı 31">
            <a:extLst>
              <a:ext uri="{FF2B5EF4-FFF2-40B4-BE49-F238E27FC236}">
                <a16:creationId xmlns:a16="http://schemas.microsoft.com/office/drawing/2014/main" id="{CF768B0F-B8EE-5DCC-17A4-158CD532ED46}"/>
              </a:ext>
            </a:extLst>
          </p:cNvPr>
          <p:cNvCxnSpPr>
            <a:cxnSpLocks/>
          </p:cNvCxnSpPr>
          <p:nvPr/>
        </p:nvCxnSpPr>
        <p:spPr>
          <a:xfrm>
            <a:off x="2299716" y="5826259"/>
            <a:ext cx="9169907"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Düz Bağlayıcı 32">
            <a:extLst>
              <a:ext uri="{FF2B5EF4-FFF2-40B4-BE49-F238E27FC236}">
                <a16:creationId xmlns:a16="http://schemas.microsoft.com/office/drawing/2014/main" id="{493CFA19-4A5E-DDB2-18AD-BAC7B0B1ACFA}"/>
              </a:ext>
            </a:extLst>
          </p:cNvPr>
          <p:cNvCxnSpPr/>
          <p:nvPr/>
        </p:nvCxnSpPr>
        <p:spPr>
          <a:xfrm>
            <a:off x="2321051" y="5593087"/>
            <a:ext cx="0" cy="466344"/>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5" name="Metin kutusu 34">
            <a:extLst>
              <a:ext uri="{FF2B5EF4-FFF2-40B4-BE49-F238E27FC236}">
                <a16:creationId xmlns:a16="http://schemas.microsoft.com/office/drawing/2014/main" id="{BFD9305D-12A0-C28A-F51D-E6BF77CD4AEA}"/>
              </a:ext>
            </a:extLst>
          </p:cNvPr>
          <p:cNvSpPr txBox="1"/>
          <p:nvPr/>
        </p:nvSpPr>
        <p:spPr>
          <a:xfrm>
            <a:off x="542543" y="4067257"/>
            <a:ext cx="2057400" cy="400110"/>
          </a:xfrm>
          <a:prstGeom prst="rect">
            <a:avLst/>
          </a:prstGeom>
          <a:solidFill>
            <a:srgbClr val="00B050"/>
          </a:solidFill>
          <a:effectLst>
            <a:outerShdw blurRad="50800" dist="38100" dir="8100000" algn="tr" rotWithShape="0">
              <a:prstClr val="black">
                <a:alpha val="40000"/>
              </a:prstClr>
            </a:outerShdw>
          </a:effectLst>
        </p:spPr>
        <p:txBody>
          <a:bodyPr wrap="square" rtlCol="0">
            <a:spAutoFit/>
          </a:bodyPr>
          <a:lstStyle/>
          <a:p>
            <a:r>
              <a:rPr lang="tr-TR" sz="2000" b="1" dirty="0">
                <a:solidFill>
                  <a:schemeClr val="bg1"/>
                </a:solidFill>
              </a:rPr>
              <a:t>YENİ UYGULAMA</a:t>
            </a:r>
          </a:p>
        </p:txBody>
      </p:sp>
      <p:sp>
        <p:nvSpPr>
          <p:cNvPr id="36" name="Metin kutusu 35">
            <a:extLst>
              <a:ext uri="{FF2B5EF4-FFF2-40B4-BE49-F238E27FC236}">
                <a16:creationId xmlns:a16="http://schemas.microsoft.com/office/drawing/2014/main" id="{FAF7A4C6-48A1-A64F-7297-64362BF37CBC}"/>
              </a:ext>
            </a:extLst>
          </p:cNvPr>
          <p:cNvSpPr txBox="1"/>
          <p:nvPr/>
        </p:nvSpPr>
        <p:spPr>
          <a:xfrm>
            <a:off x="6291077" y="5342679"/>
            <a:ext cx="4861556" cy="400110"/>
          </a:xfrm>
          <a:prstGeom prst="rect">
            <a:avLst/>
          </a:prstGeom>
          <a:noFill/>
        </p:spPr>
        <p:txBody>
          <a:bodyPr wrap="square" rtlCol="0">
            <a:spAutoFit/>
          </a:bodyPr>
          <a:lstStyle/>
          <a:p>
            <a:r>
              <a:rPr lang="tr-TR" sz="2000" dirty="0">
                <a:solidFill>
                  <a:schemeClr val="accent6">
                    <a:lumMod val="75000"/>
                  </a:schemeClr>
                </a:solidFill>
              </a:rPr>
              <a:t>İşletme dönemi (en fazla 10 yıl)</a:t>
            </a:r>
          </a:p>
        </p:txBody>
      </p:sp>
      <p:sp>
        <p:nvSpPr>
          <p:cNvPr id="37" name="Metin kutusu 36">
            <a:extLst>
              <a:ext uri="{FF2B5EF4-FFF2-40B4-BE49-F238E27FC236}">
                <a16:creationId xmlns:a16="http://schemas.microsoft.com/office/drawing/2014/main" id="{B3BFE1E3-3F52-7267-8C5C-BA4DFA2454A9}"/>
              </a:ext>
            </a:extLst>
          </p:cNvPr>
          <p:cNvSpPr txBox="1"/>
          <p:nvPr/>
        </p:nvSpPr>
        <p:spPr>
          <a:xfrm>
            <a:off x="1959863" y="4778801"/>
            <a:ext cx="2057400" cy="400110"/>
          </a:xfrm>
          <a:prstGeom prst="rect">
            <a:avLst/>
          </a:prstGeom>
          <a:noFill/>
        </p:spPr>
        <p:txBody>
          <a:bodyPr wrap="square" rtlCol="0">
            <a:spAutoFit/>
          </a:bodyPr>
          <a:lstStyle/>
          <a:p>
            <a:r>
              <a:rPr lang="tr-TR" sz="2000" dirty="0">
                <a:solidFill>
                  <a:srgbClr val="0070C0"/>
                </a:solidFill>
              </a:rPr>
              <a:t>4 yıllık dönem</a:t>
            </a:r>
          </a:p>
        </p:txBody>
      </p:sp>
      <p:cxnSp>
        <p:nvCxnSpPr>
          <p:cNvPr id="38" name="Düz Bağlayıcı 37">
            <a:extLst>
              <a:ext uri="{FF2B5EF4-FFF2-40B4-BE49-F238E27FC236}">
                <a16:creationId xmlns:a16="http://schemas.microsoft.com/office/drawing/2014/main" id="{31099BE2-B684-39BB-46D3-51D8B4E0F1E6}"/>
              </a:ext>
            </a:extLst>
          </p:cNvPr>
          <p:cNvCxnSpPr/>
          <p:nvPr/>
        </p:nvCxnSpPr>
        <p:spPr>
          <a:xfrm>
            <a:off x="11469623" y="5593087"/>
            <a:ext cx="0" cy="466344"/>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Metin kutusu 1">
            <a:extLst>
              <a:ext uri="{FF2B5EF4-FFF2-40B4-BE49-F238E27FC236}">
                <a16:creationId xmlns:a16="http://schemas.microsoft.com/office/drawing/2014/main" id="{DA147180-CF9A-9F3F-B871-FE8836CEAFCF}"/>
              </a:ext>
            </a:extLst>
          </p:cNvPr>
          <p:cNvSpPr txBox="1"/>
          <p:nvPr/>
        </p:nvSpPr>
        <p:spPr>
          <a:xfrm>
            <a:off x="1271016" y="2515714"/>
            <a:ext cx="2057400" cy="338554"/>
          </a:xfrm>
          <a:prstGeom prst="rect">
            <a:avLst/>
          </a:prstGeom>
          <a:noFill/>
        </p:spPr>
        <p:txBody>
          <a:bodyPr wrap="square" rtlCol="0">
            <a:spAutoFit/>
          </a:bodyPr>
          <a:lstStyle/>
          <a:p>
            <a:r>
              <a:rPr lang="tr-TR" sz="1600" i="1" dirty="0">
                <a:solidFill>
                  <a:srgbClr val="0070C0"/>
                </a:solidFill>
              </a:rPr>
              <a:t>Diğer kazançlara </a:t>
            </a:r>
            <a:endParaRPr lang="tr-TR" i="1" dirty="0">
              <a:solidFill>
                <a:srgbClr val="0070C0"/>
              </a:solidFill>
            </a:endParaRPr>
          </a:p>
        </p:txBody>
      </p:sp>
      <p:sp>
        <p:nvSpPr>
          <p:cNvPr id="3" name="Metin kutusu 2">
            <a:extLst>
              <a:ext uri="{FF2B5EF4-FFF2-40B4-BE49-F238E27FC236}">
                <a16:creationId xmlns:a16="http://schemas.microsoft.com/office/drawing/2014/main" id="{C9C7A09F-62EF-D1D3-13B4-E88B44B0D836}"/>
              </a:ext>
            </a:extLst>
          </p:cNvPr>
          <p:cNvSpPr txBox="1"/>
          <p:nvPr/>
        </p:nvSpPr>
        <p:spPr>
          <a:xfrm>
            <a:off x="1959863" y="5242806"/>
            <a:ext cx="2057400" cy="338554"/>
          </a:xfrm>
          <a:prstGeom prst="rect">
            <a:avLst/>
          </a:prstGeom>
          <a:noFill/>
        </p:spPr>
        <p:txBody>
          <a:bodyPr wrap="square" rtlCol="0">
            <a:spAutoFit/>
          </a:bodyPr>
          <a:lstStyle/>
          <a:p>
            <a:r>
              <a:rPr lang="tr-TR" sz="1600" i="1" dirty="0">
                <a:solidFill>
                  <a:srgbClr val="0070C0"/>
                </a:solidFill>
              </a:rPr>
              <a:t>Diğer kazançlara </a:t>
            </a:r>
            <a:endParaRPr lang="tr-TR" i="1" dirty="0">
              <a:solidFill>
                <a:srgbClr val="0070C0"/>
              </a:solidFill>
            </a:endParaRPr>
          </a:p>
        </p:txBody>
      </p:sp>
      <p:sp>
        <p:nvSpPr>
          <p:cNvPr id="4" name="Metin kutusu 3">
            <a:extLst>
              <a:ext uri="{FF2B5EF4-FFF2-40B4-BE49-F238E27FC236}">
                <a16:creationId xmlns:a16="http://schemas.microsoft.com/office/drawing/2014/main" id="{007E69B4-8376-2E24-576E-ECA3C14E2A74}"/>
              </a:ext>
            </a:extLst>
          </p:cNvPr>
          <p:cNvSpPr txBox="1"/>
          <p:nvPr/>
        </p:nvSpPr>
        <p:spPr>
          <a:xfrm>
            <a:off x="6025898" y="3074908"/>
            <a:ext cx="4041644" cy="338554"/>
          </a:xfrm>
          <a:prstGeom prst="rect">
            <a:avLst/>
          </a:prstGeom>
          <a:noFill/>
        </p:spPr>
        <p:txBody>
          <a:bodyPr wrap="square" rtlCol="0">
            <a:spAutoFit/>
          </a:bodyPr>
          <a:lstStyle/>
          <a:p>
            <a:r>
              <a:rPr lang="tr-TR" sz="1600" i="1" dirty="0">
                <a:solidFill>
                  <a:schemeClr val="accent6">
                    <a:lumMod val="75000"/>
                  </a:schemeClr>
                </a:solidFill>
              </a:rPr>
              <a:t>Yatırımdan elde edilen kazançlara </a:t>
            </a:r>
            <a:endParaRPr lang="tr-TR" i="1" dirty="0">
              <a:solidFill>
                <a:schemeClr val="accent6">
                  <a:lumMod val="75000"/>
                </a:schemeClr>
              </a:solidFill>
            </a:endParaRPr>
          </a:p>
        </p:txBody>
      </p:sp>
      <p:sp>
        <p:nvSpPr>
          <p:cNvPr id="6" name="Metin kutusu 5">
            <a:extLst>
              <a:ext uri="{FF2B5EF4-FFF2-40B4-BE49-F238E27FC236}">
                <a16:creationId xmlns:a16="http://schemas.microsoft.com/office/drawing/2014/main" id="{AC8081DF-6261-E4A9-78CC-FC944D287E58}"/>
              </a:ext>
            </a:extLst>
          </p:cNvPr>
          <p:cNvSpPr txBox="1"/>
          <p:nvPr/>
        </p:nvSpPr>
        <p:spPr>
          <a:xfrm>
            <a:off x="6397754" y="5826258"/>
            <a:ext cx="4041644" cy="338554"/>
          </a:xfrm>
          <a:prstGeom prst="rect">
            <a:avLst/>
          </a:prstGeom>
          <a:noFill/>
        </p:spPr>
        <p:txBody>
          <a:bodyPr wrap="square" rtlCol="0">
            <a:spAutoFit/>
          </a:bodyPr>
          <a:lstStyle/>
          <a:p>
            <a:r>
              <a:rPr lang="tr-TR" sz="1600" i="1" dirty="0">
                <a:solidFill>
                  <a:schemeClr val="accent6">
                    <a:lumMod val="75000"/>
                  </a:schemeClr>
                </a:solidFill>
              </a:rPr>
              <a:t>Yatırımdan elde edilen kazançlara </a:t>
            </a:r>
            <a:endParaRPr lang="tr-TR" i="1" dirty="0">
              <a:solidFill>
                <a:schemeClr val="accent6">
                  <a:lumMod val="75000"/>
                </a:schemeClr>
              </a:solidFill>
            </a:endParaRPr>
          </a:p>
        </p:txBody>
      </p:sp>
    </p:spTree>
    <p:extLst>
      <p:ext uri="{BB962C8B-B14F-4D97-AF65-F5344CB8AC3E}">
        <p14:creationId xmlns:p14="http://schemas.microsoft.com/office/powerpoint/2010/main" val="3511471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DD180-CADF-1769-48AD-0DF1FEE16753}"/>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A14D3305-0412-B1E6-B1DE-66ED61EE4BAD}"/>
              </a:ext>
            </a:extLst>
          </p:cNvPr>
          <p:cNvSpPr>
            <a:spLocks noGrp="1" noChangeArrowheads="1"/>
          </p:cNvSpPr>
          <p:nvPr>
            <p:ph type="title"/>
          </p:nvPr>
        </p:nvSpPr>
        <p:spPr>
          <a:xfrm>
            <a:off x="713232" y="977786"/>
            <a:ext cx="9954768" cy="1439565"/>
          </a:xfrm>
        </p:spPr>
        <p:txBody>
          <a:bodyPr>
            <a:noAutofit/>
          </a:bodyPr>
          <a:lstStyle/>
          <a:p>
            <a:pPr eaLnBrk="1" hangingPunct="1"/>
            <a:r>
              <a:rPr lang="tr-TR" sz="3600" dirty="0">
                <a:solidFill>
                  <a:srgbClr val="C00000"/>
                </a:solidFill>
                <a:latin typeface="Arial" charset="0"/>
                <a:cs typeface="Arial" charset="0"/>
              </a:rPr>
              <a:t>DİĞER FAALİYETLERDEN ELDE EDİLEN KAZANÇLARA İNDİRİMLİ KURUMLAR VERGİSİ UYGULAMASI </a:t>
            </a:r>
            <a:br>
              <a:rPr lang="tr-TR" sz="3600" b="1" dirty="0">
                <a:solidFill>
                  <a:srgbClr val="C00000"/>
                </a:solidFill>
                <a:latin typeface="Arial" charset="0"/>
                <a:cs typeface="Arial" charset="0"/>
              </a:rPr>
            </a:br>
            <a:r>
              <a:rPr lang="tr-TR" sz="3600" b="1" dirty="0">
                <a:solidFill>
                  <a:srgbClr val="C00000"/>
                </a:solidFill>
                <a:latin typeface="Arial" charset="0"/>
                <a:cs typeface="Arial" charset="0"/>
              </a:rPr>
              <a:t>(YATIRIM DÖNEMİNDE UYGULAMA)</a:t>
            </a:r>
            <a:br>
              <a:rPr lang="tr-TR" sz="3600" b="1" dirty="0">
                <a:solidFill>
                  <a:srgbClr val="C00000"/>
                </a:solidFill>
                <a:latin typeface="Arial" charset="0"/>
                <a:cs typeface="Arial" charset="0"/>
              </a:rPr>
            </a:br>
            <a:endParaRPr lang="tr-TR" sz="3600" b="1" dirty="0">
              <a:solidFill>
                <a:srgbClr val="C00000"/>
              </a:solidFill>
              <a:latin typeface="Arial" charset="0"/>
              <a:cs typeface="Arial" charset="0"/>
            </a:endParaRPr>
          </a:p>
        </p:txBody>
      </p:sp>
      <p:sp>
        <p:nvSpPr>
          <p:cNvPr id="33795" name="Rectangle 3">
            <a:extLst>
              <a:ext uri="{FF2B5EF4-FFF2-40B4-BE49-F238E27FC236}">
                <a16:creationId xmlns:a16="http://schemas.microsoft.com/office/drawing/2014/main" id="{8914AD44-6558-9239-601F-183F5DC99126}"/>
              </a:ext>
            </a:extLst>
          </p:cNvPr>
          <p:cNvSpPr>
            <a:spLocks noGrp="1" noChangeArrowheads="1"/>
          </p:cNvSpPr>
          <p:nvPr>
            <p:ph idx="1"/>
          </p:nvPr>
        </p:nvSpPr>
        <p:spPr>
          <a:xfrm>
            <a:off x="576072" y="2852936"/>
            <a:ext cx="10533888" cy="3744416"/>
          </a:xfrm>
        </p:spPr>
        <p:txBody>
          <a:bodyPr>
            <a:normAutofit lnSpcReduction="10000"/>
          </a:bodyPr>
          <a:lstStyle/>
          <a:p>
            <a:pPr eaLnBrk="1" hangingPunct="1">
              <a:lnSpc>
                <a:spcPct val="120000"/>
              </a:lnSpc>
              <a:buFont typeface="Wingdings" pitchFamily="2" charset="2"/>
              <a:buChar char="v"/>
            </a:pPr>
            <a:r>
              <a:rPr lang="tr-TR" sz="2400" dirty="0">
                <a:latin typeface="Arial" charset="0"/>
                <a:cs typeface="Arial" charset="0"/>
              </a:rPr>
              <a:t>Yatırıma katkı tutarına mahsuben</a:t>
            </a:r>
          </a:p>
          <a:p>
            <a:pPr eaLnBrk="1" hangingPunct="1">
              <a:lnSpc>
                <a:spcPct val="120000"/>
              </a:lnSpc>
              <a:buFont typeface="Arial" charset="0"/>
              <a:buNone/>
            </a:pPr>
            <a:r>
              <a:rPr lang="tr-TR" sz="2400" dirty="0">
                <a:latin typeface="Arial" charset="0"/>
                <a:cs typeface="Arial" charset="0"/>
              </a:rPr>
              <a:t>	</a:t>
            </a:r>
            <a:r>
              <a:rPr lang="tr-TR" sz="2400" b="1" dirty="0">
                <a:solidFill>
                  <a:srgbClr val="0070C0"/>
                </a:solidFill>
                <a:latin typeface="Arial" charset="0"/>
                <a:cs typeface="Arial" charset="0"/>
              </a:rPr>
              <a:t>a) Toplam yatırıma katkı tutarının Bakanlar Kurulu Kararı ile belirlenen oranını geçmemek </a:t>
            </a:r>
            <a:r>
              <a:rPr lang="tr-TR" sz="2400" b="1" dirty="0">
                <a:solidFill>
                  <a:srgbClr val="C00000"/>
                </a:solidFill>
                <a:latin typeface="Arial" charset="0"/>
                <a:cs typeface="Arial" charset="0"/>
              </a:rPr>
              <a:t>(BİRİNCİ SINIR)</a:t>
            </a:r>
          </a:p>
          <a:p>
            <a:pPr eaLnBrk="1" hangingPunct="1">
              <a:lnSpc>
                <a:spcPct val="120000"/>
              </a:lnSpc>
              <a:buFont typeface="Arial" charset="0"/>
              <a:buNone/>
            </a:pPr>
            <a:r>
              <a:rPr lang="tr-TR" sz="3600" b="1" dirty="0">
                <a:latin typeface="Arial" charset="0"/>
                <a:cs typeface="Arial" charset="0"/>
              </a:rPr>
              <a:t>	ve</a:t>
            </a:r>
          </a:p>
          <a:p>
            <a:pPr eaLnBrk="1" hangingPunct="1">
              <a:lnSpc>
                <a:spcPct val="120000"/>
              </a:lnSpc>
              <a:buFont typeface="Arial" charset="0"/>
              <a:buNone/>
            </a:pPr>
            <a:r>
              <a:rPr lang="tr-TR" sz="2400" dirty="0">
                <a:latin typeface="Arial" charset="0"/>
                <a:cs typeface="Arial" charset="0"/>
              </a:rPr>
              <a:t>	</a:t>
            </a:r>
            <a:r>
              <a:rPr lang="tr-TR" sz="2400" b="1" dirty="0">
                <a:solidFill>
                  <a:srgbClr val="0070C0"/>
                </a:solidFill>
                <a:latin typeface="Arial" charset="0"/>
                <a:cs typeface="Arial" charset="0"/>
              </a:rPr>
              <a:t>b) Gerçekleştirilen yatırım harcaması tutarını aşmamak </a:t>
            </a:r>
            <a:r>
              <a:rPr lang="tr-TR" sz="2400" b="1" dirty="0">
                <a:solidFill>
                  <a:srgbClr val="C00000"/>
                </a:solidFill>
                <a:latin typeface="Arial" charset="0"/>
                <a:cs typeface="Arial" charset="0"/>
              </a:rPr>
              <a:t>(İKİNCİ SINIR)</a:t>
            </a:r>
          </a:p>
          <a:p>
            <a:pPr eaLnBrk="1" hangingPunct="1">
              <a:lnSpc>
                <a:spcPct val="120000"/>
              </a:lnSpc>
              <a:buFont typeface="Arial" charset="0"/>
              <a:buNone/>
            </a:pPr>
            <a:r>
              <a:rPr lang="tr-TR" sz="2400" dirty="0">
                <a:latin typeface="Arial" charset="0"/>
                <a:cs typeface="Arial" charset="0"/>
              </a:rPr>
              <a:t>	üzere, </a:t>
            </a:r>
            <a:r>
              <a:rPr lang="tr-TR" sz="2400" b="1" dirty="0">
                <a:latin typeface="Arial" charset="0"/>
                <a:cs typeface="Arial" charset="0"/>
              </a:rPr>
              <a:t>yatırım döneminde </a:t>
            </a:r>
            <a:r>
              <a:rPr lang="tr-TR" sz="2400" dirty="0">
                <a:latin typeface="Arial" charset="0"/>
                <a:cs typeface="Arial" charset="0"/>
              </a:rPr>
              <a:t>diğer faaliyetlerden elde ettikleri kazançlarına uygulayabileceklerdir</a:t>
            </a:r>
            <a:r>
              <a:rPr lang="tr-TR" sz="1800" dirty="0">
                <a:latin typeface="Arial" charset="0"/>
                <a:cs typeface="Arial" charset="0"/>
              </a:rPr>
              <a:t>.</a:t>
            </a:r>
          </a:p>
          <a:p>
            <a:pPr eaLnBrk="1" hangingPunct="1">
              <a:buFont typeface="Wingdings" pitchFamily="2" charset="2"/>
              <a:buChar char="v"/>
            </a:pPr>
            <a:endParaRPr lang="tr-TR" sz="1800" dirty="0">
              <a:latin typeface="Arial" charset="0"/>
              <a:cs typeface="Arial" charset="0"/>
            </a:endParaRPr>
          </a:p>
          <a:p>
            <a:pPr eaLnBrk="1" hangingPunct="1">
              <a:buFont typeface="Arial" charset="0"/>
              <a:buNone/>
            </a:pPr>
            <a:endParaRPr lang="tr-TR" sz="1800" dirty="0">
              <a:latin typeface="Arial" charset="0"/>
              <a:cs typeface="Arial" charset="0"/>
            </a:endParaRPr>
          </a:p>
        </p:txBody>
      </p:sp>
      <p:sp>
        <p:nvSpPr>
          <p:cNvPr id="11" name="10 Slayt Numarası Yer Tutucusu">
            <a:extLst>
              <a:ext uri="{FF2B5EF4-FFF2-40B4-BE49-F238E27FC236}">
                <a16:creationId xmlns:a16="http://schemas.microsoft.com/office/drawing/2014/main" id="{75E157B0-386F-73EB-BD15-A4D0836C058E}"/>
              </a:ext>
            </a:extLst>
          </p:cNvPr>
          <p:cNvSpPr>
            <a:spLocks noGrp="1"/>
          </p:cNvSpPr>
          <p:nvPr>
            <p:ph type="sldNum" sz="quarter" idx="12"/>
          </p:nvPr>
        </p:nvSpPr>
        <p:spPr/>
        <p:txBody>
          <a:bodyPr/>
          <a:lstStyle/>
          <a:p>
            <a:pPr>
              <a:defRPr/>
            </a:pPr>
            <a:fld id="{8D56FAF0-DBF7-467B-89A9-8A998FA19677}" type="slidenum">
              <a:rPr lang="es-ES"/>
              <a:pPr>
                <a:defRPr/>
              </a:pPr>
              <a:t>43</a:t>
            </a:fld>
            <a:endParaRPr lang="es-ES"/>
          </a:p>
        </p:txBody>
      </p:sp>
      <p:sp>
        <p:nvSpPr>
          <p:cNvPr id="2" name="Dikdörtgen: Köşeleri Yuvarlatılmış 1">
            <a:extLst>
              <a:ext uri="{FF2B5EF4-FFF2-40B4-BE49-F238E27FC236}">
                <a16:creationId xmlns:a16="http://schemas.microsoft.com/office/drawing/2014/main" id="{5FFA98AB-FCEB-F269-97D5-7003FE04681E}"/>
              </a:ext>
            </a:extLst>
          </p:cNvPr>
          <p:cNvSpPr/>
          <p:nvPr/>
        </p:nvSpPr>
        <p:spPr>
          <a:xfrm rot="20807490">
            <a:off x="9601680" y="1358625"/>
            <a:ext cx="2437440" cy="162035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t>3305 sayılı Karar</a:t>
            </a:r>
          </a:p>
          <a:p>
            <a:pPr algn="ctr"/>
            <a:r>
              <a:rPr lang="tr-TR" sz="2400" b="1" dirty="0"/>
              <a:t>Madde 15/5</a:t>
            </a:r>
          </a:p>
        </p:txBody>
      </p:sp>
      <p:sp>
        <p:nvSpPr>
          <p:cNvPr id="3" name="Dikdörtgen: Köşeleri Yuvarlatılmış 2">
            <a:extLst>
              <a:ext uri="{FF2B5EF4-FFF2-40B4-BE49-F238E27FC236}">
                <a16:creationId xmlns:a16="http://schemas.microsoft.com/office/drawing/2014/main" id="{514133BE-A40E-C953-1B2B-E8403DD08A98}"/>
              </a:ext>
            </a:extLst>
          </p:cNvPr>
          <p:cNvSpPr/>
          <p:nvPr/>
        </p:nvSpPr>
        <p:spPr>
          <a:xfrm>
            <a:off x="5690616" y="3429000"/>
            <a:ext cx="5367528" cy="365760"/>
          </a:xfrm>
          <a:prstGeom prst="roundRect">
            <a:avLst/>
          </a:prstGeom>
          <a:solidFill>
            <a:srgbClr val="FFC000">
              <a:alpha val="23137"/>
            </a:srgb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Köşeleri Yuvarlatılmış 3">
            <a:extLst>
              <a:ext uri="{FF2B5EF4-FFF2-40B4-BE49-F238E27FC236}">
                <a16:creationId xmlns:a16="http://schemas.microsoft.com/office/drawing/2014/main" id="{6FCAB7B0-72D6-34E5-E618-7A0107AA3DE3}"/>
              </a:ext>
            </a:extLst>
          </p:cNvPr>
          <p:cNvSpPr/>
          <p:nvPr/>
        </p:nvSpPr>
        <p:spPr>
          <a:xfrm>
            <a:off x="1225296" y="5111495"/>
            <a:ext cx="6172200" cy="365761"/>
          </a:xfrm>
          <a:prstGeom prst="roundRect">
            <a:avLst/>
          </a:prstGeom>
          <a:solidFill>
            <a:srgbClr val="FFC000">
              <a:alpha val="23137"/>
            </a:srgb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6952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3B7C9-8C41-972C-EB6E-D0E8E8B172AC}"/>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48A46B2E-4F54-1BD9-D8FF-ADA6D1341854}"/>
              </a:ext>
            </a:extLst>
          </p:cNvPr>
          <p:cNvSpPr>
            <a:spLocks noGrp="1" noChangeArrowheads="1"/>
          </p:cNvSpPr>
          <p:nvPr>
            <p:ph type="title"/>
          </p:nvPr>
        </p:nvSpPr>
        <p:spPr>
          <a:xfrm>
            <a:off x="868680" y="977786"/>
            <a:ext cx="9799320" cy="1439565"/>
          </a:xfrm>
        </p:spPr>
        <p:txBody>
          <a:bodyPr>
            <a:noAutofit/>
          </a:bodyPr>
          <a:lstStyle/>
          <a:p>
            <a:pPr eaLnBrk="1" hangingPunct="1"/>
            <a:r>
              <a:rPr lang="tr-TR" sz="3600" dirty="0">
                <a:solidFill>
                  <a:srgbClr val="C00000"/>
                </a:solidFill>
                <a:latin typeface="Arial" charset="0"/>
                <a:cs typeface="Arial" charset="0"/>
              </a:rPr>
              <a:t>DİĞER FAALİYETLERDEN ELDE EDİLEN KAZANÇLARA İNDİRİMLİ KURUMLAR VERGİSİ UYGULAMASI </a:t>
            </a:r>
            <a:br>
              <a:rPr lang="tr-TR" sz="3600" b="1" dirty="0">
                <a:solidFill>
                  <a:srgbClr val="C00000"/>
                </a:solidFill>
                <a:latin typeface="Arial" charset="0"/>
                <a:cs typeface="Arial" charset="0"/>
              </a:rPr>
            </a:br>
            <a:r>
              <a:rPr lang="tr-TR" sz="3600" b="1" dirty="0">
                <a:solidFill>
                  <a:srgbClr val="C00000"/>
                </a:solidFill>
                <a:latin typeface="Arial" charset="0"/>
                <a:cs typeface="Arial" charset="0"/>
              </a:rPr>
              <a:t>(YATIRIM DÖNEMİNDE UYGULAMA)</a:t>
            </a:r>
            <a:br>
              <a:rPr lang="tr-TR" sz="3600" b="1" dirty="0">
                <a:solidFill>
                  <a:srgbClr val="C00000"/>
                </a:solidFill>
                <a:latin typeface="Arial" charset="0"/>
                <a:cs typeface="Arial" charset="0"/>
              </a:rPr>
            </a:br>
            <a:endParaRPr lang="tr-TR" sz="3600" b="1" dirty="0">
              <a:solidFill>
                <a:srgbClr val="C00000"/>
              </a:solidFill>
              <a:latin typeface="Arial" charset="0"/>
              <a:cs typeface="Arial" charset="0"/>
            </a:endParaRPr>
          </a:p>
        </p:txBody>
      </p:sp>
      <p:sp>
        <p:nvSpPr>
          <p:cNvPr id="33795" name="Rectangle 3">
            <a:extLst>
              <a:ext uri="{FF2B5EF4-FFF2-40B4-BE49-F238E27FC236}">
                <a16:creationId xmlns:a16="http://schemas.microsoft.com/office/drawing/2014/main" id="{F6210FDB-B339-4D18-D952-050FE1C80F27}"/>
              </a:ext>
            </a:extLst>
          </p:cNvPr>
          <p:cNvSpPr>
            <a:spLocks noGrp="1" noChangeArrowheads="1"/>
          </p:cNvSpPr>
          <p:nvPr>
            <p:ph idx="1"/>
          </p:nvPr>
        </p:nvSpPr>
        <p:spPr>
          <a:xfrm>
            <a:off x="576072" y="2852936"/>
            <a:ext cx="10533888" cy="3744416"/>
          </a:xfrm>
        </p:spPr>
        <p:txBody>
          <a:bodyPr>
            <a:normAutofit fontScale="92500"/>
          </a:bodyPr>
          <a:lstStyle/>
          <a:p>
            <a:pPr eaLnBrk="1" hangingPunct="1">
              <a:lnSpc>
                <a:spcPct val="120000"/>
              </a:lnSpc>
              <a:buFont typeface="Wingdings" pitchFamily="2" charset="2"/>
              <a:buChar char="v"/>
            </a:pPr>
            <a:r>
              <a:rPr lang="tr-TR" sz="2400" dirty="0">
                <a:latin typeface="Arial" charset="0"/>
                <a:cs typeface="Arial" charset="0"/>
              </a:rPr>
              <a:t>Yatırıma katkı tutarına mahsuben</a:t>
            </a:r>
          </a:p>
          <a:p>
            <a:pPr eaLnBrk="1" hangingPunct="1">
              <a:lnSpc>
                <a:spcPct val="120000"/>
              </a:lnSpc>
              <a:buFont typeface="Arial" charset="0"/>
              <a:buNone/>
            </a:pPr>
            <a:r>
              <a:rPr lang="tr-TR" sz="2400" dirty="0">
                <a:latin typeface="Arial" charset="0"/>
                <a:cs typeface="Arial" charset="0"/>
              </a:rPr>
              <a:t>	</a:t>
            </a:r>
            <a:r>
              <a:rPr lang="tr-TR" sz="2400" b="1" dirty="0">
                <a:solidFill>
                  <a:srgbClr val="0070C0"/>
                </a:solidFill>
                <a:latin typeface="Arial" charset="0"/>
                <a:cs typeface="Arial" charset="0"/>
              </a:rPr>
              <a:t>a) Toplam yatırıma katkı tutarının </a:t>
            </a:r>
            <a:r>
              <a:rPr lang="tr-TR" sz="3200" b="1" u="sng" dirty="0">
                <a:solidFill>
                  <a:srgbClr val="002060"/>
                </a:solidFill>
                <a:latin typeface="Arial" charset="0"/>
                <a:cs typeface="Arial" charset="0"/>
              </a:rPr>
              <a:t>% 50’sini </a:t>
            </a:r>
            <a:r>
              <a:rPr lang="tr-TR" sz="2400" b="1" dirty="0">
                <a:solidFill>
                  <a:srgbClr val="0070C0"/>
                </a:solidFill>
                <a:latin typeface="Arial" charset="0"/>
                <a:cs typeface="Arial" charset="0"/>
              </a:rPr>
              <a:t>geçmemek </a:t>
            </a:r>
            <a:r>
              <a:rPr lang="tr-TR" sz="2400" b="1" dirty="0">
                <a:solidFill>
                  <a:srgbClr val="C00000"/>
                </a:solidFill>
                <a:latin typeface="Arial" charset="0"/>
                <a:cs typeface="Arial" charset="0"/>
              </a:rPr>
              <a:t>(BİRİNCİ SINIR)</a:t>
            </a:r>
          </a:p>
          <a:p>
            <a:pPr eaLnBrk="1" hangingPunct="1">
              <a:lnSpc>
                <a:spcPct val="120000"/>
              </a:lnSpc>
              <a:buFont typeface="Arial" charset="0"/>
              <a:buNone/>
            </a:pPr>
            <a:r>
              <a:rPr lang="tr-TR" sz="3600" b="1" dirty="0">
                <a:latin typeface="Arial" charset="0"/>
                <a:cs typeface="Arial" charset="0"/>
              </a:rPr>
              <a:t>	ve</a:t>
            </a:r>
          </a:p>
          <a:p>
            <a:pPr eaLnBrk="1" hangingPunct="1">
              <a:lnSpc>
                <a:spcPct val="120000"/>
              </a:lnSpc>
              <a:buFont typeface="Arial" charset="0"/>
              <a:buNone/>
            </a:pPr>
            <a:r>
              <a:rPr lang="tr-TR" sz="2400" dirty="0">
                <a:latin typeface="Arial" charset="0"/>
                <a:cs typeface="Arial" charset="0"/>
              </a:rPr>
              <a:t>	</a:t>
            </a:r>
            <a:r>
              <a:rPr lang="tr-TR" sz="2400" b="1" dirty="0">
                <a:solidFill>
                  <a:srgbClr val="0070C0"/>
                </a:solidFill>
                <a:latin typeface="Arial" charset="0"/>
                <a:cs typeface="Arial" charset="0"/>
              </a:rPr>
              <a:t>b) </a:t>
            </a:r>
            <a:r>
              <a:rPr lang="tr-TR" sz="3000" b="1" u="sng" dirty="0">
                <a:solidFill>
                  <a:srgbClr val="002060"/>
                </a:solidFill>
                <a:latin typeface="Arial" charset="0"/>
                <a:cs typeface="Arial" charset="0"/>
              </a:rPr>
              <a:t>Hak edilen yatırıma katkı tutarını </a:t>
            </a:r>
            <a:r>
              <a:rPr lang="tr-TR" sz="2400" b="1" dirty="0">
                <a:solidFill>
                  <a:srgbClr val="0070C0"/>
                </a:solidFill>
                <a:latin typeface="Arial" charset="0"/>
                <a:cs typeface="Arial" charset="0"/>
              </a:rPr>
              <a:t>geçmemek </a:t>
            </a:r>
            <a:r>
              <a:rPr lang="tr-TR" sz="2400" b="1" dirty="0">
                <a:solidFill>
                  <a:srgbClr val="C00000"/>
                </a:solidFill>
                <a:latin typeface="Arial" charset="0"/>
                <a:cs typeface="Arial" charset="0"/>
              </a:rPr>
              <a:t>(İKİNCİ SINIR)</a:t>
            </a:r>
          </a:p>
          <a:p>
            <a:pPr eaLnBrk="1" hangingPunct="1">
              <a:lnSpc>
                <a:spcPct val="120000"/>
              </a:lnSpc>
              <a:buFont typeface="Arial" charset="0"/>
              <a:buNone/>
            </a:pPr>
            <a:r>
              <a:rPr lang="tr-TR" sz="2400" dirty="0">
                <a:latin typeface="Arial" charset="0"/>
                <a:cs typeface="Arial" charset="0"/>
              </a:rPr>
              <a:t>	üzere, </a:t>
            </a:r>
            <a:r>
              <a:rPr lang="tr-TR" sz="2400" b="1" dirty="0">
                <a:latin typeface="Arial" charset="0"/>
                <a:cs typeface="Arial" charset="0"/>
              </a:rPr>
              <a:t>yatırım döneminde </a:t>
            </a:r>
            <a:r>
              <a:rPr lang="tr-TR" sz="2400" dirty="0">
                <a:latin typeface="Arial" charset="0"/>
                <a:cs typeface="Arial" charset="0"/>
              </a:rPr>
              <a:t>diğer faaliyetlerden elde ettikleri kazançlarına uygulayabileceklerdir</a:t>
            </a:r>
            <a:r>
              <a:rPr lang="tr-TR" sz="1800" dirty="0">
                <a:latin typeface="Arial" charset="0"/>
                <a:cs typeface="Arial" charset="0"/>
              </a:rPr>
              <a:t>.</a:t>
            </a:r>
          </a:p>
          <a:p>
            <a:pPr eaLnBrk="1" hangingPunct="1">
              <a:buFont typeface="Wingdings" pitchFamily="2" charset="2"/>
              <a:buChar char="v"/>
            </a:pPr>
            <a:endParaRPr lang="tr-TR" sz="1800" dirty="0">
              <a:latin typeface="Arial" charset="0"/>
              <a:cs typeface="Arial" charset="0"/>
            </a:endParaRPr>
          </a:p>
          <a:p>
            <a:pPr eaLnBrk="1" hangingPunct="1">
              <a:buFont typeface="Arial" charset="0"/>
              <a:buNone/>
            </a:pPr>
            <a:endParaRPr lang="tr-TR" sz="1800" dirty="0">
              <a:latin typeface="Arial" charset="0"/>
              <a:cs typeface="Arial" charset="0"/>
            </a:endParaRPr>
          </a:p>
        </p:txBody>
      </p:sp>
      <p:sp>
        <p:nvSpPr>
          <p:cNvPr id="11" name="10 Slayt Numarası Yer Tutucusu">
            <a:extLst>
              <a:ext uri="{FF2B5EF4-FFF2-40B4-BE49-F238E27FC236}">
                <a16:creationId xmlns:a16="http://schemas.microsoft.com/office/drawing/2014/main" id="{6A9D11D0-6259-BC25-E91C-17B8C5B48BF2}"/>
              </a:ext>
            </a:extLst>
          </p:cNvPr>
          <p:cNvSpPr>
            <a:spLocks noGrp="1"/>
          </p:cNvSpPr>
          <p:nvPr>
            <p:ph type="sldNum" sz="quarter" idx="12"/>
          </p:nvPr>
        </p:nvSpPr>
        <p:spPr/>
        <p:txBody>
          <a:bodyPr/>
          <a:lstStyle/>
          <a:p>
            <a:pPr>
              <a:defRPr/>
            </a:pPr>
            <a:fld id="{8D56FAF0-DBF7-467B-89A9-8A998FA19677}" type="slidenum">
              <a:rPr lang="es-ES"/>
              <a:pPr>
                <a:defRPr/>
              </a:pPr>
              <a:t>44</a:t>
            </a:fld>
            <a:endParaRPr lang="es-ES"/>
          </a:p>
        </p:txBody>
      </p:sp>
      <p:sp>
        <p:nvSpPr>
          <p:cNvPr id="2" name="Dikdörtgen: Köşeleri Yuvarlatılmış 1">
            <a:extLst>
              <a:ext uri="{FF2B5EF4-FFF2-40B4-BE49-F238E27FC236}">
                <a16:creationId xmlns:a16="http://schemas.microsoft.com/office/drawing/2014/main" id="{C0EA3B22-6CE4-CF0C-C33A-5A03F019DE61}"/>
              </a:ext>
            </a:extLst>
          </p:cNvPr>
          <p:cNvSpPr/>
          <p:nvPr/>
        </p:nvSpPr>
        <p:spPr>
          <a:xfrm rot="20807490">
            <a:off x="9233719" y="1401227"/>
            <a:ext cx="2810334" cy="162035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t>9903 sayılı Karar, KVK 32/A/3-c</a:t>
            </a:r>
          </a:p>
        </p:txBody>
      </p:sp>
    </p:spTree>
    <p:extLst>
      <p:ext uri="{BB962C8B-B14F-4D97-AF65-F5344CB8AC3E}">
        <p14:creationId xmlns:p14="http://schemas.microsoft.com/office/powerpoint/2010/main" val="3530770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49EB2-E3D1-D769-70D5-B6B7109F7FA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7E06054-5D94-12E5-1A2E-F46CCBCD8D1D}"/>
              </a:ext>
            </a:extLst>
          </p:cNvPr>
          <p:cNvSpPr>
            <a:spLocks noGrp="1"/>
          </p:cNvSpPr>
          <p:nvPr>
            <p:ph type="title"/>
          </p:nvPr>
        </p:nvSpPr>
        <p:spPr/>
        <p:txBody>
          <a:bodyPr>
            <a:normAutofit fontScale="90000"/>
          </a:bodyPr>
          <a:lstStyle/>
          <a:p>
            <a:r>
              <a:rPr lang="tr-TR" sz="3600" b="1" dirty="0">
                <a:solidFill>
                  <a:srgbClr val="C00000"/>
                </a:solidFill>
              </a:rPr>
              <a:t>Diğer kazançlar için indirimli kurumlar vergisi uygulaması – III (Karşılaştırma)</a:t>
            </a:r>
            <a:br>
              <a:rPr lang="tr-TR" b="1" dirty="0">
                <a:solidFill>
                  <a:srgbClr val="C00000"/>
                </a:solidFill>
              </a:rPr>
            </a:br>
            <a:endParaRPr lang="tr-TR" b="1" dirty="0">
              <a:solidFill>
                <a:srgbClr val="C00000"/>
              </a:solidFill>
            </a:endParaRPr>
          </a:p>
        </p:txBody>
      </p:sp>
      <p:pic>
        <p:nvPicPr>
          <p:cNvPr id="5" name="Resim 4">
            <a:extLst>
              <a:ext uri="{FF2B5EF4-FFF2-40B4-BE49-F238E27FC236}">
                <a16:creationId xmlns:a16="http://schemas.microsoft.com/office/drawing/2014/main" id="{7067151E-7D12-14EA-9938-185882AA7F3C}"/>
              </a:ext>
            </a:extLst>
          </p:cNvPr>
          <p:cNvPicPr>
            <a:picLocks noChangeAspect="1"/>
          </p:cNvPicPr>
          <p:nvPr/>
        </p:nvPicPr>
        <p:blipFill>
          <a:blip r:embed="rId2"/>
          <a:stretch>
            <a:fillRect/>
          </a:stretch>
        </p:blipFill>
        <p:spPr>
          <a:xfrm>
            <a:off x="993330" y="1485772"/>
            <a:ext cx="10205339" cy="5092819"/>
          </a:xfrm>
          <a:prstGeom prst="rect">
            <a:avLst/>
          </a:prstGeom>
        </p:spPr>
      </p:pic>
    </p:spTree>
    <p:extLst>
      <p:ext uri="{BB962C8B-B14F-4D97-AF65-F5344CB8AC3E}">
        <p14:creationId xmlns:p14="http://schemas.microsoft.com/office/powerpoint/2010/main" val="1628762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F84121-2DCE-47E2-F25D-66951E4BCDCC}"/>
              </a:ext>
            </a:extLst>
          </p:cNvPr>
          <p:cNvSpPr>
            <a:spLocks noGrp="1"/>
          </p:cNvSpPr>
          <p:nvPr>
            <p:ph type="title"/>
          </p:nvPr>
        </p:nvSpPr>
        <p:spPr>
          <a:xfrm>
            <a:off x="838200" y="365125"/>
            <a:ext cx="10515600" cy="768731"/>
          </a:xfrm>
        </p:spPr>
        <p:txBody>
          <a:bodyPr/>
          <a:lstStyle/>
          <a:p>
            <a:r>
              <a:rPr lang="tr-TR" dirty="0">
                <a:solidFill>
                  <a:srgbClr val="C00000"/>
                </a:solidFill>
              </a:rPr>
              <a:t>Örneğin;</a:t>
            </a:r>
          </a:p>
        </p:txBody>
      </p:sp>
      <p:pic>
        <p:nvPicPr>
          <p:cNvPr id="4" name="Resim 3">
            <a:extLst>
              <a:ext uri="{FF2B5EF4-FFF2-40B4-BE49-F238E27FC236}">
                <a16:creationId xmlns:a16="http://schemas.microsoft.com/office/drawing/2014/main" id="{DAF28992-C516-7B2A-CA6F-5D8A9ED60067}"/>
              </a:ext>
            </a:extLst>
          </p:cNvPr>
          <p:cNvPicPr>
            <a:picLocks noChangeAspect="1"/>
          </p:cNvPicPr>
          <p:nvPr/>
        </p:nvPicPr>
        <p:blipFill>
          <a:blip r:embed="rId2"/>
          <a:stretch>
            <a:fillRect/>
          </a:stretch>
        </p:blipFill>
        <p:spPr>
          <a:xfrm>
            <a:off x="928116" y="1982596"/>
            <a:ext cx="10417120" cy="3631819"/>
          </a:xfrm>
          <a:prstGeom prst="rect">
            <a:avLst/>
          </a:prstGeom>
        </p:spPr>
      </p:pic>
      <p:sp>
        <p:nvSpPr>
          <p:cNvPr id="5" name="Dikdörtgen: Köşeleri Yuvarlatılmış 4">
            <a:extLst>
              <a:ext uri="{FF2B5EF4-FFF2-40B4-BE49-F238E27FC236}">
                <a16:creationId xmlns:a16="http://schemas.microsoft.com/office/drawing/2014/main" id="{505DD4F0-942B-3D08-3C41-9EB2E91AE41E}"/>
              </a:ext>
            </a:extLst>
          </p:cNvPr>
          <p:cNvSpPr/>
          <p:nvPr/>
        </p:nvSpPr>
        <p:spPr>
          <a:xfrm rot="726700">
            <a:off x="9029489" y="547245"/>
            <a:ext cx="2838142" cy="878460"/>
          </a:xfrm>
          <a:prstGeom prst="roundRect">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t>ÖNCEKİ UYGULAMA</a:t>
            </a:r>
          </a:p>
        </p:txBody>
      </p:sp>
      <p:pic>
        <p:nvPicPr>
          <p:cNvPr id="6" name="Resim 5">
            <a:extLst>
              <a:ext uri="{FF2B5EF4-FFF2-40B4-BE49-F238E27FC236}">
                <a16:creationId xmlns:a16="http://schemas.microsoft.com/office/drawing/2014/main" id="{7CA0988B-016C-9611-52C7-78D6555B49AF}"/>
              </a:ext>
            </a:extLst>
          </p:cNvPr>
          <p:cNvPicPr>
            <a:picLocks noChangeAspect="1"/>
          </p:cNvPicPr>
          <p:nvPr/>
        </p:nvPicPr>
        <p:blipFill>
          <a:blip r:embed="rId3"/>
          <a:stretch>
            <a:fillRect/>
          </a:stretch>
        </p:blipFill>
        <p:spPr>
          <a:xfrm>
            <a:off x="9363457" y="5129766"/>
            <a:ext cx="1981780" cy="402371"/>
          </a:xfrm>
          <a:prstGeom prst="rect">
            <a:avLst/>
          </a:prstGeom>
        </p:spPr>
      </p:pic>
    </p:spTree>
    <p:extLst>
      <p:ext uri="{BB962C8B-B14F-4D97-AF65-F5344CB8AC3E}">
        <p14:creationId xmlns:p14="http://schemas.microsoft.com/office/powerpoint/2010/main" val="2640511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A3F3256-C096-FAB6-11A8-89DAD4A2A366}"/>
              </a:ext>
            </a:extLst>
          </p:cNvPr>
          <p:cNvPicPr>
            <a:picLocks noChangeAspect="1"/>
          </p:cNvPicPr>
          <p:nvPr/>
        </p:nvPicPr>
        <p:blipFill>
          <a:blip r:embed="rId2"/>
          <a:stretch>
            <a:fillRect/>
          </a:stretch>
        </p:blipFill>
        <p:spPr>
          <a:xfrm>
            <a:off x="820782" y="1920240"/>
            <a:ext cx="10550436" cy="3754930"/>
          </a:xfrm>
          <a:prstGeom prst="rect">
            <a:avLst/>
          </a:prstGeom>
        </p:spPr>
      </p:pic>
      <p:sp>
        <p:nvSpPr>
          <p:cNvPr id="4" name="Dikdörtgen: Köşeleri Yuvarlatılmış 3">
            <a:extLst>
              <a:ext uri="{FF2B5EF4-FFF2-40B4-BE49-F238E27FC236}">
                <a16:creationId xmlns:a16="http://schemas.microsoft.com/office/drawing/2014/main" id="{D68177C6-48A2-F097-FFA4-DB3BD66E262C}"/>
              </a:ext>
            </a:extLst>
          </p:cNvPr>
          <p:cNvSpPr/>
          <p:nvPr/>
        </p:nvSpPr>
        <p:spPr>
          <a:xfrm rot="726700">
            <a:off x="9125712" y="549279"/>
            <a:ext cx="2731588" cy="87846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dirty="0"/>
              <a:t>YENİ UYGULAMA</a:t>
            </a:r>
          </a:p>
        </p:txBody>
      </p:sp>
      <p:sp>
        <p:nvSpPr>
          <p:cNvPr id="6" name="Dikdörtgen 5">
            <a:extLst>
              <a:ext uri="{FF2B5EF4-FFF2-40B4-BE49-F238E27FC236}">
                <a16:creationId xmlns:a16="http://schemas.microsoft.com/office/drawing/2014/main" id="{B00F2668-3ECC-FBF0-DCA6-FD16F3525764}"/>
              </a:ext>
            </a:extLst>
          </p:cNvPr>
          <p:cNvSpPr/>
          <p:nvPr/>
        </p:nvSpPr>
        <p:spPr>
          <a:xfrm>
            <a:off x="7891272" y="5187902"/>
            <a:ext cx="1911096" cy="402336"/>
          </a:xfrm>
          <a:prstGeom prst="rect">
            <a:avLst/>
          </a:prstGeom>
          <a:solidFill>
            <a:srgbClr val="FF0000">
              <a:alpha val="1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34387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id="{9D7576E4-4FE5-4E2D-4A54-8C4F2533F8AA}"/>
              </a:ext>
            </a:extLst>
          </p:cNvPr>
          <p:cNvGraphicFramePr/>
          <p:nvPr/>
        </p:nvGraphicFramePr>
        <p:xfrm>
          <a:off x="292608" y="466344"/>
          <a:ext cx="11512296" cy="5861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ikdörtgen 2">
            <a:extLst>
              <a:ext uri="{FF2B5EF4-FFF2-40B4-BE49-F238E27FC236}">
                <a16:creationId xmlns:a16="http://schemas.microsoft.com/office/drawing/2014/main" id="{D8BDB872-7784-F7A0-411C-A4509A06541D}"/>
              </a:ext>
            </a:extLst>
          </p:cNvPr>
          <p:cNvSpPr/>
          <p:nvPr/>
        </p:nvSpPr>
        <p:spPr>
          <a:xfrm>
            <a:off x="4096513" y="1682496"/>
            <a:ext cx="128016" cy="429768"/>
          </a:xfrm>
          <a:prstGeom prst="rect">
            <a:avLst/>
          </a:prstGeom>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extLst>
              <a:ext uri="{FF2B5EF4-FFF2-40B4-BE49-F238E27FC236}">
                <a16:creationId xmlns:a16="http://schemas.microsoft.com/office/drawing/2014/main" id="{67B235E7-92C4-54E2-14E3-1C2F3EBF9DA2}"/>
              </a:ext>
            </a:extLst>
          </p:cNvPr>
          <p:cNvSpPr/>
          <p:nvPr/>
        </p:nvSpPr>
        <p:spPr>
          <a:xfrm>
            <a:off x="7595617" y="1682496"/>
            <a:ext cx="128016" cy="429768"/>
          </a:xfrm>
          <a:prstGeom prst="rect">
            <a:avLst/>
          </a:prstGeom>
          <a:solidFill>
            <a:schemeClr val="accent6">
              <a:lumMod val="5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3F3F5CCF-3F6D-4EB1-2F3A-A8CEBF937837}"/>
              </a:ext>
            </a:extLst>
          </p:cNvPr>
          <p:cNvPicPr>
            <a:picLocks noChangeAspect="1"/>
          </p:cNvPicPr>
          <p:nvPr/>
        </p:nvPicPr>
        <p:blipFill>
          <a:blip r:embed="rId7"/>
          <a:stretch>
            <a:fillRect/>
          </a:stretch>
        </p:blipFill>
        <p:spPr>
          <a:xfrm>
            <a:off x="7610836" y="3880086"/>
            <a:ext cx="112797" cy="2156588"/>
          </a:xfrm>
          <a:prstGeom prst="rect">
            <a:avLst/>
          </a:prstGeom>
          <a:effectLst>
            <a:outerShdw blurRad="50800" dist="38100" dir="8100000" algn="tr" rotWithShape="0">
              <a:prstClr val="black">
                <a:alpha val="40000"/>
              </a:prstClr>
            </a:outerShdw>
          </a:effectLst>
        </p:spPr>
      </p:pic>
      <p:sp>
        <p:nvSpPr>
          <p:cNvPr id="7" name="Dikdörtgen 6">
            <a:extLst>
              <a:ext uri="{FF2B5EF4-FFF2-40B4-BE49-F238E27FC236}">
                <a16:creationId xmlns:a16="http://schemas.microsoft.com/office/drawing/2014/main" id="{10FE3ADC-E86C-188E-F0B6-A119FBA90E49}"/>
              </a:ext>
            </a:extLst>
          </p:cNvPr>
          <p:cNvSpPr/>
          <p:nvPr/>
        </p:nvSpPr>
        <p:spPr>
          <a:xfrm rot="16200000">
            <a:off x="8162183" y="4248549"/>
            <a:ext cx="113502" cy="990597"/>
          </a:xfrm>
          <a:prstGeom prst="rect">
            <a:avLst/>
          </a:prstGeom>
          <a:solidFill>
            <a:schemeClr val="accent6">
              <a:lumMod val="75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20DA9E74-ABD9-41DB-CEB2-028653762FBF}"/>
              </a:ext>
            </a:extLst>
          </p:cNvPr>
          <p:cNvSpPr/>
          <p:nvPr/>
        </p:nvSpPr>
        <p:spPr>
          <a:xfrm rot="16200000">
            <a:off x="8162184" y="5484624"/>
            <a:ext cx="113502" cy="990597"/>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a:extLst>
              <a:ext uri="{FF2B5EF4-FFF2-40B4-BE49-F238E27FC236}">
                <a16:creationId xmlns:a16="http://schemas.microsoft.com/office/drawing/2014/main" id="{4FD60DE7-BF54-37A6-AF4E-B09C09FD707D}"/>
              </a:ext>
            </a:extLst>
          </p:cNvPr>
          <p:cNvPicPr>
            <a:picLocks noChangeAspect="1"/>
          </p:cNvPicPr>
          <p:nvPr/>
        </p:nvPicPr>
        <p:blipFill>
          <a:blip r:embed="rId8"/>
          <a:stretch>
            <a:fillRect/>
          </a:stretch>
        </p:blipFill>
        <p:spPr>
          <a:xfrm>
            <a:off x="1420201" y="4505196"/>
            <a:ext cx="3767686" cy="2352803"/>
          </a:xfrm>
          <a:prstGeom prst="rect">
            <a:avLst/>
          </a:prstGeom>
        </p:spPr>
      </p:pic>
    </p:spTree>
    <p:extLst>
      <p:ext uri="{BB962C8B-B14F-4D97-AF65-F5344CB8AC3E}">
        <p14:creationId xmlns:p14="http://schemas.microsoft.com/office/powerpoint/2010/main" val="3563712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5924EA-D99C-CBE7-0123-50335EDC62C1}"/>
              </a:ext>
            </a:extLst>
          </p:cNvPr>
          <p:cNvSpPr>
            <a:spLocks noGrp="1"/>
          </p:cNvSpPr>
          <p:nvPr>
            <p:ph type="title"/>
          </p:nvPr>
        </p:nvSpPr>
        <p:spPr/>
        <p:txBody>
          <a:bodyPr/>
          <a:lstStyle/>
          <a:p>
            <a:r>
              <a:rPr lang="nn-NO" b="1" dirty="0">
                <a:solidFill>
                  <a:srgbClr val="C00000"/>
                </a:solidFill>
              </a:rPr>
              <a:t> Yurt içi asgari kurumlar vergisinin mükellefleri </a:t>
            </a:r>
            <a:endParaRPr lang="tr-TR" b="1" dirty="0">
              <a:solidFill>
                <a:srgbClr val="C00000"/>
              </a:solidFill>
            </a:endParaRPr>
          </a:p>
        </p:txBody>
      </p:sp>
      <p:sp>
        <p:nvSpPr>
          <p:cNvPr id="3" name="İçerik Yer Tutucusu 2">
            <a:extLst>
              <a:ext uri="{FF2B5EF4-FFF2-40B4-BE49-F238E27FC236}">
                <a16:creationId xmlns:a16="http://schemas.microsoft.com/office/drawing/2014/main" id="{9F4CD9AC-D1BB-E2F5-0456-F49E8EBB74E2}"/>
              </a:ext>
            </a:extLst>
          </p:cNvPr>
          <p:cNvSpPr>
            <a:spLocks noGrp="1"/>
          </p:cNvSpPr>
          <p:nvPr>
            <p:ph idx="1"/>
          </p:nvPr>
        </p:nvSpPr>
        <p:spPr>
          <a:xfrm>
            <a:off x="838200" y="1825625"/>
            <a:ext cx="8269224" cy="4351338"/>
          </a:xfrm>
        </p:spPr>
        <p:txBody>
          <a:bodyPr/>
          <a:lstStyle/>
          <a:p>
            <a:r>
              <a:rPr lang="tr-TR" dirty="0"/>
              <a:t>Asgari kurumlar vergisinin mükellefleri, Kurumlar Vergisi Kanununda sayılan mükelleflerdir. </a:t>
            </a:r>
          </a:p>
          <a:p>
            <a:endParaRPr lang="tr-TR" dirty="0"/>
          </a:p>
          <a:p>
            <a:r>
              <a:rPr lang="tr-TR" b="1" dirty="0">
                <a:solidFill>
                  <a:srgbClr val="002060"/>
                </a:solidFill>
              </a:rPr>
              <a:t>Kurumlar vergisinden muaf olan kurumlar </a:t>
            </a:r>
            <a:r>
              <a:rPr lang="tr-TR" dirty="0"/>
              <a:t>vergisi mükellefleri ile </a:t>
            </a:r>
            <a:r>
              <a:rPr lang="tr-TR" b="1" dirty="0">
                <a:solidFill>
                  <a:srgbClr val="002060"/>
                </a:solidFill>
              </a:rPr>
              <a:t>ilk defa faaliyete başlayan kurumlar </a:t>
            </a:r>
            <a:r>
              <a:rPr lang="tr-TR" dirty="0"/>
              <a:t>hakkında faaliyete başlanılan hesap döneminden itibaren </a:t>
            </a:r>
            <a:r>
              <a:rPr lang="tr-TR" b="1" dirty="0">
                <a:solidFill>
                  <a:srgbClr val="002060"/>
                </a:solidFill>
              </a:rPr>
              <a:t>üç hesap dönemi boyunca </a:t>
            </a:r>
            <a:r>
              <a:rPr lang="tr-TR" dirty="0"/>
              <a:t>asgari vergi hükümleri uygulanmayacaktır. </a:t>
            </a:r>
          </a:p>
        </p:txBody>
      </p:sp>
      <p:sp>
        <p:nvSpPr>
          <p:cNvPr id="4" name="Dikdörtgen: Katlanmış Köşe 3">
            <a:extLst>
              <a:ext uri="{FF2B5EF4-FFF2-40B4-BE49-F238E27FC236}">
                <a16:creationId xmlns:a16="http://schemas.microsoft.com/office/drawing/2014/main" id="{284703EE-5262-D8FB-D329-0F37C683E939}"/>
              </a:ext>
            </a:extLst>
          </p:cNvPr>
          <p:cNvSpPr/>
          <p:nvPr/>
        </p:nvSpPr>
        <p:spPr>
          <a:xfrm rot="285281">
            <a:off x="9016645" y="1519160"/>
            <a:ext cx="2770295" cy="3464067"/>
          </a:xfrm>
          <a:prstGeom prst="foldedCorner">
            <a:avLst/>
          </a:prstGeom>
          <a:solidFill>
            <a:schemeClr val="accent5">
              <a:lumMod val="20000"/>
              <a:lumOff val="80000"/>
            </a:schemeClr>
          </a:solidFill>
          <a:effectLst>
            <a:outerShdw blurRad="50800" dist="25400" dir="8100000" sx="102000" sy="102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002060"/>
                </a:solidFill>
                <a:latin typeface="Comic Sans MS" panose="030F0702030302020204" pitchFamily="66" charset="0"/>
              </a:rPr>
              <a:t>Birleşme, devir, tür değişikliği ile kısmi ve tam bölünme </a:t>
            </a:r>
            <a:r>
              <a:rPr lang="tr-TR" sz="2000" dirty="0">
                <a:solidFill>
                  <a:srgbClr val="002060"/>
                </a:solidFill>
                <a:latin typeface="Comic Sans MS" panose="030F0702030302020204" pitchFamily="66" charset="0"/>
              </a:rPr>
              <a:t>suretiyle kurulan şirketler ilk defa faaliyete başlayan şirket olarak kabul edilmeyecektir. </a:t>
            </a:r>
          </a:p>
        </p:txBody>
      </p:sp>
      <p:pic>
        <p:nvPicPr>
          <p:cNvPr id="6" name="Resim 5">
            <a:extLst>
              <a:ext uri="{FF2B5EF4-FFF2-40B4-BE49-F238E27FC236}">
                <a16:creationId xmlns:a16="http://schemas.microsoft.com/office/drawing/2014/main" id="{24C5C1A1-BAAD-1E93-0198-D5920C94DDE9}"/>
              </a:ext>
            </a:extLst>
          </p:cNvPr>
          <p:cNvPicPr>
            <a:picLocks noChangeAspect="1"/>
          </p:cNvPicPr>
          <p:nvPr/>
        </p:nvPicPr>
        <p:blipFill>
          <a:blip r:embed="rId2"/>
          <a:stretch>
            <a:fillRect/>
          </a:stretch>
        </p:blipFill>
        <p:spPr>
          <a:xfrm>
            <a:off x="7150608" y="5447695"/>
            <a:ext cx="5041392" cy="1406512"/>
          </a:xfrm>
          <a:prstGeom prst="rect">
            <a:avLst/>
          </a:prstGeom>
        </p:spPr>
      </p:pic>
    </p:spTree>
    <p:extLst>
      <p:ext uri="{BB962C8B-B14F-4D97-AF65-F5344CB8AC3E}">
        <p14:creationId xmlns:p14="http://schemas.microsoft.com/office/powerpoint/2010/main" val="43564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52FB0-D3C2-5918-7009-520F93C5D2A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DA38823-8944-6108-D759-22E732BFBC57}"/>
              </a:ext>
            </a:extLst>
          </p:cNvPr>
          <p:cNvSpPr>
            <a:spLocks noGrp="1"/>
          </p:cNvSpPr>
          <p:nvPr>
            <p:ph type="title"/>
          </p:nvPr>
        </p:nvSpPr>
        <p:spPr/>
        <p:txBody>
          <a:bodyPr>
            <a:normAutofit fontScale="90000"/>
          </a:bodyPr>
          <a:lstStyle/>
          <a:p>
            <a:r>
              <a:rPr lang="tr-TR" dirty="0">
                <a:solidFill>
                  <a:srgbClr val="C00000"/>
                </a:solidFill>
              </a:rPr>
              <a:t>Önceki Dönemlerde Yapılan Enflasyon Düzeltmesi İle İlgili Dikkat Edilmesi Gereken Hususlar- II:</a:t>
            </a:r>
          </a:p>
        </p:txBody>
      </p:sp>
      <p:sp>
        <p:nvSpPr>
          <p:cNvPr id="3" name="İçerik Yer Tutucusu 2">
            <a:extLst>
              <a:ext uri="{FF2B5EF4-FFF2-40B4-BE49-F238E27FC236}">
                <a16:creationId xmlns:a16="http://schemas.microsoft.com/office/drawing/2014/main" id="{77DCED34-AF35-2BAB-32B7-980BF23EED4D}"/>
              </a:ext>
            </a:extLst>
          </p:cNvPr>
          <p:cNvSpPr>
            <a:spLocks noGrp="1"/>
          </p:cNvSpPr>
          <p:nvPr>
            <p:ph idx="1"/>
          </p:nvPr>
        </p:nvSpPr>
        <p:spPr>
          <a:xfrm>
            <a:off x="548640" y="1825625"/>
            <a:ext cx="9692640" cy="4351338"/>
          </a:xfrm>
        </p:spPr>
        <p:txBody>
          <a:bodyPr>
            <a:normAutofit fontScale="77500" lnSpcReduction="20000"/>
          </a:bodyPr>
          <a:lstStyle/>
          <a:p>
            <a:pPr marL="0" indent="0">
              <a:lnSpc>
                <a:spcPct val="120000"/>
              </a:lnSpc>
              <a:buNone/>
            </a:pPr>
            <a:r>
              <a:rPr lang="tr-TR" dirty="0"/>
              <a:t>🔵 </a:t>
            </a:r>
            <a:r>
              <a:rPr lang="tr-TR" b="1" dirty="0"/>
              <a:t>2023 yılına ilişkin reel olmayan finansman maliyetlerinden (ROFM) </a:t>
            </a:r>
            <a:r>
              <a:rPr lang="tr-TR" dirty="0"/>
              <a:t>amortisman ayrılmamış tutarlar, beş yılda eşit parçalar halinde beyannamede indirime konu edilecektir.</a:t>
            </a:r>
          </a:p>
          <a:p>
            <a:pPr marL="0" indent="0">
              <a:lnSpc>
                <a:spcPct val="120000"/>
              </a:lnSpc>
              <a:buNone/>
            </a:pPr>
            <a:endParaRPr lang="tr-TR" dirty="0"/>
          </a:p>
          <a:p>
            <a:pPr marL="0" indent="0">
              <a:lnSpc>
                <a:spcPct val="120000"/>
              </a:lnSpc>
              <a:buNone/>
            </a:pPr>
            <a:r>
              <a:rPr lang="tr-TR" dirty="0"/>
              <a:t>🔵 </a:t>
            </a:r>
            <a:r>
              <a:rPr lang="tr-TR" b="1" dirty="0"/>
              <a:t>Amortismana tabi olmayan varlıkların satışından zarar doğması halinde</a:t>
            </a:r>
            <a:r>
              <a:rPr lang="tr-TR" dirty="0"/>
              <a:t>, zararın 2023 düzeltmesine isabet eden kısmı KKEG olarak dikkate alınacaktır.</a:t>
            </a:r>
          </a:p>
          <a:p>
            <a:pPr marL="0" indent="0">
              <a:lnSpc>
                <a:spcPct val="120000"/>
              </a:lnSpc>
              <a:buNone/>
            </a:pPr>
            <a:endParaRPr lang="tr-TR" dirty="0"/>
          </a:p>
          <a:p>
            <a:pPr marL="0" indent="0">
              <a:lnSpc>
                <a:spcPct val="120000"/>
              </a:lnSpc>
              <a:buNone/>
            </a:pPr>
            <a:r>
              <a:rPr lang="tr-TR" dirty="0"/>
              <a:t>🔵 </a:t>
            </a:r>
            <a:r>
              <a:rPr lang="tr-TR" b="1" dirty="0"/>
              <a:t>258 Yapılmakta Olan Yatırımlar hesabının düzeltmesinden kaynaklanan 549 özel Fon hesabı</a:t>
            </a:r>
            <a:r>
              <a:rPr lang="tr-TR" dirty="0"/>
              <a:t>, yatırımın tamamlandığı yıldan başlamak üzere toplam beş yılda eşit parçalar halinde gelir olarak dikkate alınacaktır.</a:t>
            </a:r>
          </a:p>
        </p:txBody>
      </p:sp>
      <p:pic>
        <p:nvPicPr>
          <p:cNvPr id="4" name="Resim 3">
            <a:extLst>
              <a:ext uri="{FF2B5EF4-FFF2-40B4-BE49-F238E27FC236}">
                <a16:creationId xmlns:a16="http://schemas.microsoft.com/office/drawing/2014/main" id="{766DC747-5152-4CCA-2336-B2070EAD384C}"/>
              </a:ext>
            </a:extLst>
          </p:cNvPr>
          <p:cNvPicPr>
            <a:picLocks noChangeAspect="1"/>
          </p:cNvPicPr>
          <p:nvPr/>
        </p:nvPicPr>
        <p:blipFill>
          <a:blip r:embed="rId2"/>
          <a:srcRect b="42736"/>
          <a:stretch>
            <a:fillRect/>
          </a:stretch>
        </p:blipFill>
        <p:spPr>
          <a:xfrm>
            <a:off x="10191892" y="5257800"/>
            <a:ext cx="2000107" cy="1600200"/>
          </a:xfrm>
          <a:prstGeom prst="rect">
            <a:avLst/>
          </a:prstGeom>
        </p:spPr>
      </p:pic>
    </p:spTree>
    <p:extLst>
      <p:ext uri="{BB962C8B-B14F-4D97-AF65-F5344CB8AC3E}">
        <p14:creationId xmlns:p14="http://schemas.microsoft.com/office/powerpoint/2010/main" val="5186871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3B440F-6FD8-BD6B-F12A-F80B8337044B}"/>
              </a:ext>
            </a:extLst>
          </p:cNvPr>
          <p:cNvSpPr>
            <a:spLocks noGrp="1"/>
          </p:cNvSpPr>
          <p:nvPr>
            <p:ph type="title"/>
          </p:nvPr>
        </p:nvSpPr>
        <p:spPr>
          <a:xfrm>
            <a:off x="502920" y="365125"/>
            <a:ext cx="11338560" cy="869315"/>
          </a:xfrm>
        </p:spPr>
        <p:txBody>
          <a:bodyPr/>
          <a:lstStyle/>
          <a:p>
            <a:r>
              <a:rPr lang="tr-TR" b="1" dirty="0">
                <a:solidFill>
                  <a:srgbClr val="C00000"/>
                </a:solidFill>
              </a:rPr>
              <a:t>Asgari kurumlar vergisi uygulaması ve hesaplaması </a:t>
            </a:r>
          </a:p>
        </p:txBody>
      </p:sp>
      <p:sp>
        <p:nvSpPr>
          <p:cNvPr id="3" name="İçerik Yer Tutucusu 2">
            <a:extLst>
              <a:ext uri="{FF2B5EF4-FFF2-40B4-BE49-F238E27FC236}">
                <a16:creationId xmlns:a16="http://schemas.microsoft.com/office/drawing/2014/main" id="{EB9E4AF7-8A0B-B019-E45D-E3E14A1F6BEB}"/>
              </a:ext>
            </a:extLst>
          </p:cNvPr>
          <p:cNvSpPr>
            <a:spLocks noGrp="1"/>
          </p:cNvSpPr>
          <p:nvPr>
            <p:ph idx="1"/>
          </p:nvPr>
        </p:nvSpPr>
        <p:spPr>
          <a:xfrm>
            <a:off x="838200" y="1490472"/>
            <a:ext cx="5900928" cy="4686491"/>
          </a:xfrm>
        </p:spPr>
        <p:txBody>
          <a:bodyPr>
            <a:normAutofit lnSpcReduction="10000"/>
          </a:bodyPr>
          <a:lstStyle/>
          <a:p>
            <a:r>
              <a:rPr lang="tr-TR" dirty="0"/>
              <a:t>Kurumların bir hesap dönemi içerisinde elde ettikleri kazançlarına, Kurumlar Vergisi Kanununun 32 </a:t>
            </a:r>
            <a:r>
              <a:rPr lang="tr-TR" dirty="0" err="1"/>
              <a:t>nci</a:t>
            </a:r>
            <a:r>
              <a:rPr lang="tr-TR" dirty="0"/>
              <a:t> maddesinin bir ila dokuzuncu fıkrası hükümleri ile 32/A maddesinin uygulanması suretiyle tespit olunacak oranın tatbik edilmesiyle hesaplanan kurumlar vergisi,                                           </a:t>
            </a:r>
            <a:r>
              <a:rPr lang="tr-TR" b="1" u="sng" dirty="0">
                <a:solidFill>
                  <a:srgbClr val="002060"/>
                </a:solidFill>
              </a:rPr>
              <a:t>indirim ve istisnalar düşülmeden önceki kurum kazancının                    </a:t>
            </a:r>
            <a:r>
              <a:rPr lang="tr-TR" sz="4000" b="1" dirty="0">
                <a:solidFill>
                  <a:schemeClr val="accent2">
                    <a:lumMod val="75000"/>
                  </a:schemeClr>
                </a:solidFill>
              </a:rPr>
              <a:t>%10'undan az olamayacaktır. </a:t>
            </a:r>
            <a:endParaRPr lang="tr-TR" b="1" dirty="0">
              <a:solidFill>
                <a:schemeClr val="accent2">
                  <a:lumMod val="75000"/>
                </a:schemeClr>
              </a:solidFill>
            </a:endParaRPr>
          </a:p>
        </p:txBody>
      </p:sp>
      <p:sp>
        <p:nvSpPr>
          <p:cNvPr id="4" name="Dikdörtgen: Katlanmış Köşe 3">
            <a:extLst>
              <a:ext uri="{FF2B5EF4-FFF2-40B4-BE49-F238E27FC236}">
                <a16:creationId xmlns:a16="http://schemas.microsoft.com/office/drawing/2014/main" id="{7812580C-055B-B200-3265-2FF279B9B63E}"/>
              </a:ext>
            </a:extLst>
          </p:cNvPr>
          <p:cNvSpPr/>
          <p:nvPr/>
        </p:nvSpPr>
        <p:spPr>
          <a:xfrm rot="285281">
            <a:off x="7026228" y="1705194"/>
            <a:ext cx="4916046" cy="2232176"/>
          </a:xfrm>
          <a:prstGeom prst="foldedCorner">
            <a:avLst/>
          </a:prstGeom>
          <a:solidFill>
            <a:schemeClr val="accent5">
              <a:lumMod val="20000"/>
              <a:lumOff val="80000"/>
            </a:schemeClr>
          </a:solidFill>
          <a:effectLst>
            <a:outerShdw blurRad="50800" dist="25400" dir="8100000" sx="102000" sy="102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u="sng" dirty="0">
                <a:solidFill>
                  <a:srgbClr val="002060"/>
                </a:solidFill>
                <a:latin typeface="Comic Sans MS" panose="030F0702030302020204" pitchFamily="66" charset="0"/>
              </a:rPr>
              <a:t>Geçici vergi dönemlerinde de</a:t>
            </a:r>
            <a:r>
              <a:rPr lang="tr-TR" sz="2400" b="1" dirty="0">
                <a:solidFill>
                  <a:srgbClr val="002060"/>
                </a:solidFill>
                <a:latin typeface="Comic Sans MS" panose="030F0702030302020204" pitchFamily="66" charset="0"/>
              </a:rPr>
              <a:t>, asgari kurumlar vergisi hesaplaması yapılacaktır !</a:t>
            </a:r>
            <a:endParaRPr lang="tr-TR" sz="2400" dirty="0">
              <a:solidFill>
                <a:srgbClr val="002060"/>
              </a:solidFill>
              <a:latin typeface="Comic Sans MS" panose="030F0702030302020204" pitchFamily="66" charset="0"/>
            </a:endParaRPr>
          </a:p>
        </p:txBody>
      </p:sp>
      <p:sp>
        <p:nvSpPr>
          <p:cNvPr id="6" name="Konuşma Balonu: Dikdörtgen 5">
            <a:extLst>
              <a:ext uri="{FF2B5EF4-FFF2-40B4-BE49-F238E27FC236}">
                <a16:creationId xmlns:a16="http://schemas.microsoft.com/office/drawing/2014/main" id="{8091DD9A-D5C7-98EC-39BC-33B86DC11562}"/>
              </a:ext>
            </a:extLst>
          </p:cNvPr>
          <p:cNvSpPr/>
          <p:nvPr/>
        </p:nvSpPr>
        <p:spPr>
          <a:xfrm>
            <a:off x="6291072" y="4764024"/>
            <a:ext cx="5660136" cy="1828800"/>
          </a:xfrm>
          <a:prstGeom prst="wedgeRectCallout">
            <a:avLst>
              <a:gd name="adj1" fmla="val -66702"/>
              <a:gd name="adj2" fmla="val -54771"/>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000" b="1" dirty="0"/>
              <a:t> İNDİRİM VE İSTİSNALAR DÜŞÜLMEDEN ÖNCEKİ KURUM KAZANCI:</a:t>
            </a:r>
          </a:p>
          <a:p>
            <a:pPr algn="ctr"/>
            <a:r>
              <a:rPr lang="tr-TR" sz="2000" dirty="0"/>
              <a:t>Ticari bilanço kârına veya zararına kanunen kabul edilmeyen giderlerin eklenmesiyle bulunan tutarı ifade etmektedir.</a:t>
            </a:r>
          </a:p>
        </p:txBody>
      </p:sp>
    </p:spTree>
    <p:extLst>
      <p:ext uri="{BB962C8B-B14F-4D97-AF65-F5344CB8AC3E}">
        <p14:creationId xmlns:p14="http://schemas.microsoft.com/office/powerpoint/2010/main" val="136528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B583DF-F618-B339-A492-A1E511AFBFE5}"/>
              </a:ext>
            </a:extLst>
          </p:cNvPr>
          <p:cNvSpPr>
            <a:spLocks noGrp="1"/>
          </p:cNvSpPr>
          <p:nvPr>
            <p:ph type="title"/>
          </p:nvPr>
        </p:nvSpPr>
        <p:spPr>
          <a:xfrm>
            <a:off x="523863" y="296732"/>
            <a:ext cx="11393424" cy="567563"/>
          </a:xfrm>
        </p:spPr>
        <p:txBody>
          <a:bodyPr>
            <a:normAutofit fontScale="90000"/>
          </a:bodyPr>
          <a:lstStyle/>
          <a:p>
            <a:pPr algn="ctr"/>
            <a:r>
              <a:rPr lang="tr-TR" sz="3600" b="1" dirty="0">
                <a:solidFill>
                  <a:srgbClr val="C00000"/>
                </a:solidFill>
              </a:rPr>
              <a:t>Asgari kurumlar vergisi matrahından </a:t>
            </a:r>
            <a:r>
              <a:rPr lang="tr-TR" sz="3600" b="1" u="sng" dirty="0">
                <a:solidFill>
                  <a:srgbClr val="C00000"/>
                </a:solidFill>
              </a:rPr>
              <a:t>DÜŞÜLEN</a:t>
            </a:r>
            <a:r>
              <a:rPr lang="tr-TR" sz="3600" b="1" dirty="0">
                <a:solidFill>
                  <a:srgbClr val="C00000"/>
                </a:solidFill>
              </a:rPr>
              <a:t> istisna ve indirimler (MUTLAK İSTİSNA VE İNDİRİMLER)</a:t>
            </a:r>
          </a:p>
        </p:txBody>
      </p:sp>
      <p:pic>
        <p:nvPicPr>
          <p:cNvPr id="4" name="Resim 3">
            <a:extLst>
              <a:ext uri="{FF2B5EF4-FFF2-40B4-BE49-F238E27FC236}">
                <a16:creationId xmlns:a16="http://schemas.microsoft.com/office/drawing/2014/main" id="{174F5F40-B0B2-CEDD-18CA-0F8480908569}"/>
              </a:ext>
            </a:extLst>
          </p:cNvPr>
          <p:cNvPicPr>
            <a:picLocks noChangeAspect="1"/>
          </p:cNvPicPr>
          <p:nvPr/>
        </p:nvPicPr>
        <p:blipFill>
          <a:blip r:embed="rId2"/>
          <a:stretch>
            <a:fillRect/>
          </a:stretch>
        </p:blipFill>
        <p:spPr>
          <a:xfrm>
            <a:off x="523863" y="1078992"/>
            <a:ext cx="11241809" cy="5601148"/>
          </a:xfrm>
          <a:prstGeom prst="rect">
            <a:avLst/>
          </a:prstGeom>
          <a:effectLst>
            <a:outerShdw blurRad="50800" dist="63500" dir="8100000" sx="101000" sy="101000" algn="tr" rotWithShape="0">
              <a:prstClr val="black">
                <a:alpha val="23000"/>
              </a:prstClr>
            </a:outerShdw>
          </a:effectLst>
        </p:spPr>
      </p:pic>
    </p:spTree>
    <p:extLst>
      <p:ext uri="{BB962C8B-B14F-4D97-AF65-F5344CB8AC3E}">
        <p14:creationId xmlns:p14="http://schemas.microsoft.com/office/powerpoint/2010/main" val="16149029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435AC-24D1-DB40-6C58-A39E5C9442B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8203B85-C60B-5C15-C42A-4FA3F4A9645A}"/>
              </a:ext>
            </a:extLst>
          </p:cNvPr>
          <p:cNvSpPr>
            <a:spLocks noGrp="1"/>
          </p:cNvSpPr>
          <p:nvPr>
            <p:ph type="title"/>
          </p:nvPr>
        </p:nvSpPr>
        <p:spPr>
          <a:xfrm>
            <a:off x="274320" y="246253"/>
            <a:ext cx="11814048" cy="567563"/>
          </a:xfrm>
        </p:spPr>
        <p:txBody>
          <a:bodyPr>
            <a:normAutofit fontScale="90000"/>
          </a:bodyPr>
          <a:lstStyle/>
          <a:p>
            <a:r>
              <a:rPr lang="tr-TR" sz="3600" b="1" dirty="0">
                <a:solidFill>
                  <a:srgbClr val="C00000"/>
                </a:solidFill>
              </a:rPr>
              <a:t>Asgari kurumlar vergisi matrahından </a:t>
            </a:r>
            <a:r>
              <a:rPr lang="tr-TR" sz="3600" b="1" u="sng" dirty="0">
                <a:solidFill>
                  <a:srgbClr val="C00000"/>
                </a:solidFill>
              </a:rPr>
              <a:t>DÜŞÜLEMEYEN</a:t>
            </a:r>
            <a:r>
              <a:rPr lang="tr-TR" sz="3600" b="1" dirty="0">
                <a:solidFill>
                  <a:srgbClr val="C00000"/>
                </a:solidFill>
              </a:rPr>
              <a:t> istisna ve indirimler</a:t>
            </a:r>
          </a:p>
        </p:txBody>
      </p:sp>
      <p:pic>
        <p:nvPicPr>
          <p:cNvPr id="5" name="Resim 4">
            <a:extLst>
              <a:ext uri="{FF2B5EF4-FFF2-40B4-BE49-F238E27FC236}">
                <a16:creationId xmlns:a16="http://schemas.microsoft.com/office/drawing/2014/main" id="{7025807E-5E26-FAD7-28FD-061F0C89F0F0}"/>
              </a:ext>
            </a:extLst>
          </p:cNvPr>
          <p:cNvPicPr>
            <a:picLocks noChangeAspect="1"/>
          </p:cNvPicPr>
          <p:nvPr/>
        </p:nvPicPr>
        <p:blipFill>
          <a:blip r:embed="rId3"/>
          <a:stretch>
            <a:fillRect/>
          </a:stretch>
        </p:blipFill>
        <p:spPr>
          <a:xfrm>
            <a:off x="566928" y="913698"/>
            <a:ext cx="11045952" cy="5698049"/>
          </a:xfrm>
          <a:prstGeom prst="rect">
            <a:avLst/>
          </a:prstGeom>
          <a:effectLst>
            <a:outerShdw blurRad="50800" dist="38100" dir="8100000" sx="101000" sy="101000" algn="tr" rotWithShape="0">
              <a:prstClr val="black">
                <a:alpha val="40000"/>
              </a:prstClr>
            </a:outerShdw>
          </a:effectLst>
        </p:spPr>
      </p:pic>
    </p:spTree>
    <p:extLst>
      <p:ext uri="{BB962C8B-B14F-4D97-AF65-F5344CB8AC3E}">
        <p14:creationId xmlns:p14="http://schemas.microsoft.com/office/powerpoint/2010/main" val="34311861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1942D8-ADEB-3B2B-26B2-57613C7E3531}"/>
              </a:ext>
            </a:extLst>
          </p:cNvPr>
          <p:cNvSpPr>
            <a:spLocks noGrp="1"/>
          </p:cNvSpPr>
          <p:nvPr>
            <p:ph type="title"/>
          </p:nvPr>
        </p:nvSpPr>
        <p:spPr>
          <a:xfrm>
            <a:off x="530352" y="365125"/>
            <a:ext cx="11183112" cy="1143635"/>
          </a:xfrm>
        </p:spPr>
        <p:txBody>
          <a:bodyPr>
            <a:normAutofit fontScale="90000"/>
          </a:bodyPr>
          <a:lstStyle/>
          <a:p>
            <a:r>
              <a:rPr lang="tr-TR" b="1" dirty="0">
                <a:solidFill>
                  <a:srgbClr val="C00000"/>
                </a:solidFill>
              </a:rPr>
              <a:t>İndirimli kurumlar vergisi oranlarının asgari kurumlar vergisi karşısındaki durumu    </a:t>
            </a:r>
            <a:r>
              <a:rPr lang="tr-TR" b="1" dirty="0">
                <a:solidFill>
                  <a:srgbClr val="FF0000"/>
                </a:solidFill>
              </a:rPr>
              <a:t> ( 32/A,   32/7,   32/8 )</a:t>
            </a:r>
          </a:p>
        </p:txBody>
      </p:sp>
      <p:sp>
        <p:nvSpPr>
          <p:cNvPr id="3" name="İçerik Yer Tutucusu 2">
            <a:extLst>
              <a:ext uri="{FF2B5EF4-FFF2-40B4-BE49-F238E27FC236}">
                <a16:creationId xmlns:a16="http://schemas.microsoft.com/office/drawing/2014/main" id="{B21DC9AC-2E4D-1A02-1C08-6099EF5A0535}"/>
              </a:ext>
            </a:extLst>
          </p:cNvPr>
          <p:cNvSpPr>
            <a:spLocks noGrp="1"/>
          </p:cNvSpPr>
          <p:nvPr>
            <p:ph idx="1"/>
          </p:nvPr>
        </p:nvSpPr>
        <p:spPr>
          <a:xfrm>
            <a:off x="704088" y="1825625"/>
            <a:ext cx="7498080" cy="4351338"/>
          </a:xfrm>
        </p:spPr>
        <p:txBody>
          <a:bodyPr>
            <a:normAutofit fontScale="70000" lnSpcReduction="20000"/>
          </a:bodyPr>
          <a:lstStyle/>
          <a:p>
            <a:pPr marL="0" indent="0">
              <a:lnSpc>
                <a:spcPct val="110000"/>
              </a:lnSpc>
              <a:buNone/>
            </a:pPr>
            <a:r>
              <a:rPr lang="tr-TR" b="1" dirty="0">
                <a:solidFill>
                  <a:srgbClr val="0070C0"/>
                </a:solidFill>
              </a:rPr>
              <a:t>Kurumlar Vergisi Kanununun 32 </a:t>
            </a:r>
            <a:r>
              <a:rPr lang="tr-TR" b="1" dirty="0" err="1">
                <a:solidFill>
                  <a:srgbClr val="0070C0"/>
                </a:solidFill>
              </a:rPr>
              <a:t>nci</a:t>
            </a:r>
            <a:r>
              <a:rPr lang="tr-TR" b="1" dirty="0">
                <a:solidFill>
                  <a:srgbClr val="0070C0"/>
                </a:solidFill>
              </a:rPr>
              <a:t> maddenin 7. ve 8. fıkraları ve 32/A maddesi uyarınca;</a:t>
            </a:r>
            <a:r>
              <a:rPr lang="tr-TR" b="1" dirty="0"/>
              <a:t> </a:t>
            </a:r>
          </a:p>
          <a:p>
            <a:pPr marL="0" indent="0">
              <a:lnSpc>
                <a:spcPct val="110000"/>
              </a:lnSpc>
              <a:buNone/>
            </a:pPr>
            <a:endParaRPr lang="tr-TR" dirty="0"/>
          </a:p>
          <a:p>
            <a:pPr>
              <a:lnSpc>
                <a:spcPct val="110000"/>
              </a:lnSpc>
            </a:pPr>
            <a:r>
              <a:rPr lang="tr-TR" dirty="0"/>
              <a:t>İhracat kazançları için uygulanan 5 puan indirim, </a:t>
            </a:r>
          </a:p>
          <a:p>
            <a:pPr>
              <a:lnSpc>
                <a:spcPct val="110000"/>
              </a:lnSpc>
            </a:pPr>
            <a:r>
              <a:rPr lang="tr-TR" dirty="0"/>
              <a:t>İmalat kazançlarına uygulanan 1 puan indirim,</a:t>
            </a:r>
          </a:p>
          <a:p>
            <a:pPr>
              <a:lnSpc>
                <a:spcPct val="110000"/>
              </a:lnSpc>
            </a:pPr>
            <a:r>
              <a:rPr lang="tr-TR" dirty="0"/>
              <a:t>Asgari kurumlar vergisi uygulamasının yürürlüğe girdiği </a:t>
            </a:r>
            <a:r>
              <a:rPr lang="tr-TR" b="1" u="sng" dirty="0"/>
              <a:t>2/8/2024 tarihinden önce</a:t>
            </a:r>
            <a:r>
              <a:rPr lang="tr-TR" u="sng" dirty="0"/>
              <a:t> </a:t>
            </a:r>
            <a:r>
              <a:rPr lang="tr-TR" b="1" dirty="0"/>
              <a:t>alınmış olan teşvik belgelerindeki yatırıma katkı tutarlarının</a:t>
            </a:r>
            <a:r>
              <a:rPr lang="tr-TR" dirty="0"/>
              <a:t> kullanılması nedeniyle 32/A maddesi hükmüne istinaden uygulanan indirim, </a:t>
            </a:r>
          </a:p>
          <a:p>
            <a:pPr>
              <a:lnSpc>
                <a:spcPct val="110000"/>
              </a:lnSpc>
            </a:pPr>
            <a:endParaRPr lang="tr-TR" dirty="0"/>
          </a:p>
          <a:p>
            <a:pPr marL="0" indent="0">
              <a:lnSpc>
                <a:spcPct val="110000"/>
              </a:lnSpc>
              <a:buNone/>
            </a:pPr>
            <a:r>
              <a:rPr lang="tr-TR" dirty="0"/>
              <a:t>nedeniyle alınmayan vergi düşülecek ve ödenmesi gereken asgari kurumlar vergisi belirlenecektir. </a:t>
            </a:r>
          </a:p>
        </p:txBody>
      </p:sp>
      <p:sp>
        <p:nvSpPr>
          <p:cNvPr id="4" name="Dikdörtgen: Katlanmış Köşe 3">
            <a:extLst>
              <a:ext uri="{FF2B5EF4-FFF2-40B4-BE49-F238E27FC236}">
                <a16:creationId xmlns:a16="http://schemas.microsoft.com/office/drawing/2014/main" id="{E36C6BDB-82A0-3728-1E8D-61A0F3528A55}"/>
              </a:ext>
            </a:extLst>
          </p:cNvPr>
          <p:cNvSpPr/>
          <p:nvPr/>
        </p:nvSpPr>
        <p:spPr>
          <a:xfrm rot="182574">
            <a:off x="8199480" y="1634865"/>
            <a:ext cx="3730752" cy="5070769"/>
          </a:xfrm>
          <a:prstGeom prst="foldedCorner">
            <a:avLst/>
          </a:prstGeom>
          <a:solidFill>
            <a:schemeClr val="accent4">
              <a:lumMod val="20000"/>
              <a:lumOff val="80000"/>
            </a:schemeClr>
          </a:solidFill>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tr-TR" sz="1600" dirty="0">
              <a:solidFill>
                <a:srgbClr val="002060"/>
              </a:solidFill>
              <a:latin typeface="Comic Sans MS" panose="030F0702030302020204" pitchFamily="66" charset="0"/>
            </a:endParaRPr>
          </a:p>
          <a:p>
            <a:r>
              <a:rPr lang="tr-TR" sz="1600" dirty="0">
                <a:solidFill>
                  <a:srgbClr val="002060"/>
                </a:solidFill>
                <a:latin typeface="Comic Sans MS" panose="030F0702030302020204" pitchFamily="66" charset="0"/>
              </a:rPr>
              <a:t>Bu kapsamdaki yatırıma katkı tutarının tespitinde, 2/8/2024 tarihinden önce mevcut yatırım teşvik belgelerinde kayıtlı olan yatırım tutarı dikkate alınacak, </a:t>
            </a:r>
            <a:r>
              <a:rPr lang="tr-TR" sz="1600" b="1" dirty="0">
                <a:solidFill>
                  <a:srgbClr val="002060"/>
                </a:solidFill>
                <a:latin typeface="Comic Sans MS" panose="030F0702030302020204" pitchFamily="66" charset="0"/>
              </a:rPr>
              <a:t>bu tarihten sonra yatırım teşvik belgesinde gerçekleştirilen revizeler sonucundaki artışlar hesaplamaya dahil edilmeyecektir.</a:t>
            </a:r>
          </a:p>
          <a:p>
            <a:endParaRPr lang="tr-TR" sz="1600" b="1" dirty="0">
              <a:solidFill>
                <a:srgbClr val="002060"/>
              </a:solidFill>
              <a:latin typeface="Comic Sans MS" panose="030F0702030302020204" pitchFamily="66" charset="0"/>
            </a:endParaRPr>
          </a:p>
          <a:p>
            <a:r>
              <a:rPr lang="tr-TR" sz="1600" dirty="0">
                <a:solidFill>
                  <a:srgbClr val="002060"/>
                </a:solidFill>
                <a:latin typeface="Comic Sans MS" panose="030F0702030302020204" pitchFamily="66" charset="0"/>
              </a:rPr>
              <a:t>2/8/2024 tarihinden sonra (bu tarih dahil) yeni alınan teşvik belgeleri kapsamında yatırıma katkı tutarlarının kullanılması nedeniyle 32/A maddesi hükmüne istinaden ilgili hesap döneminde alınmayan vergi, hesaplanan asgari vergiden düşülemeyecektir. </a:t>
            </a:r>
          </a:p>
        </p:txBody>
      </p:sp>
    </p:spTree>
    <p:extLst>
      <p:ext uri="{BB962C8B-B14F-4D97-AF65-F5344CB8AC3E}">
        <p14:creationId xmlns:p14="http://schemas.microsoft.com/office/powerpoint/2010/main" val="272668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Görüntüleme 3">
            <a:extLst>
              <a:ext uri="{FF2B5EF4-FFF2-40B4-BE49-F238E27FC236}">
                <a16:creationId xmlns:a16="http://schemas.microsoft.com/office/drawing/2014/main" id="{92903BC9-47C2-8E81-FE03-90BBF52AB12C}"/>
              </a:ext>
            </a:extLst>
          </p:cNvPr>
          <p:cNvSpPr/>
          <p:nvPr/>
        </p:nvSpPr>
        <p:spPr>
          <a:xfrm>
            <a:off x="4379978" y="365760"/>
            <a:ext cx="7498080" cy="4603093"/>
          </a:xfrm>
          <a:prstGeom prst="flowChartDisplay">
            <a:avLst/>
          </a:prstGeom>
          <a:solidFill>
            <a:srgbClr val="C00000"/>
          </a:solidFill>
          <a:effectLst>
            <a:outerShdw blurRad="50800" dist="38100" dir="13500000" sx="101000" sy="101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tr-TR" sz="2800" dirty="0"/>
          </a:p>
        </p:txBody>
      </p:sp>
      <p:sp>
        <p:nvSpPr>
          <p:cNvPr id="5" name="Akış Çizelgesi: Görüntüleme 4">
            <a:extLst>
              <a:ext uri="{FF2B5EF4-FFF2-40B4-BE49-F238E27FC236}">
                <a16:creationId xmlns:a16="http://schemas.microsoft.com/office/drawing/2014/main" id="{419E8BDE-7E22-8146-63E4-E25BBC00B969}"/>
              </a:ext>
            </a:extLst>
          </p:cNvPr>
          <p:cNvSpPr/>
          <p:nvPr/>
        </p:nvSpPr>
        <p:spPr>
          <a:xfrm rot="10800000">
            <a:off x="441959" y="365760"/>
            <a:ext cx="3508247" cy="4603093"/>
          </a:xfrm>
          <a:prstGeom prst="flowChartDisplay">
            <a:avLst/>
          </a:prstGeom>
          <a:effectLst>
            <a:outerShdw blurRad="50800" dist="38100" dir="13500000" sx="101000" sy="101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endParaRPr lang="tr-TR" sz="1050" dirty="0"/>
          </a:p>
        </p:txBody>
      </p:sp>
      <p:sp>
        <p:nvSpPr>
          <p:cNvPr id="6" name="Metin kutusu 5">
            <a:extLst>
              <a:ext uri="{FF2B5EF4-FFF2-40B4-BE49-F238E27FC236}">
                <a16:creationId xmlns:a16="http://schemas.microsoft.com/office/drawing/2014/main" id="{F5026B12-4478-EBF1-826D-9298408A61EC}"/>
              </a:ext>
            </a:extLst>
          </p:cNvPr>
          <p:cNvSpPr txBox="1"/>
          <p:nvPr/>
        </p:nvSpPr>
        <p:spPr>
          <a:xfrm>
            <a:off x="530352" y="1693658"/>
            <a:ext cx="3785616" cy="1938992"/>
          </a:xfrm>
          <a:prstGeom prst="rect">
            <a:avLst/>
          </a:prstGeom>
          <a:noFill/>
        </p:spPr>
        <p:txBody>
          <a:bodyPr wrap="square" rtlCol="0">
            <a:spAutoFit/>
          </a:bodyPr>
          <a:lstStyle/>
          <a:p>
            <a:r>
              <a:rPr lang="tr-TR" sz="4000" b="1" dirty="0">
                <a:solidFill>
                  <a:schemeClr val="bg1"/>
                </a:solidFill>
              </a:rPr>
              <a:t>HESAPLANAN</a:t>
            </a:r>
          </a:p>
          <a:p>
            <a:r>
              <a:rPr lang="tr-TR" sz="4000" b="1" dirty="0">
                <a:solidFill>
                  <a:schemeClr val="bg1"/>
                </a:solidFill>
              </a:rPr>
              <a:t>KURUMLAR </a:t>
            </a:r>
          </a:p>
          <a:p>
            <a:r>
              <a:rPr lang="tr-TR" sz="4000" b="1" dirty="0">
                <a:solidFill>
                  <a:schemeClr val="bg1"/>
                </a:solidFill>
              </a:rPr>
              <a:t>VERGİSİ </a:t>
            </a:r>
          </a:p>
        </p:txBody>
      </p:sp>
      <p:sp>
        <p:nvSpPr>
          <p:cNvPr id="23" name="Metin kutusu 22">
            <a:extLst>
              <a:ext uri="{FF2B5EF4-FFF2-40B4-BE49-F238E27FC236}">
                <a16:creationId xmlns:a16="http://schemas.microsoft.com/office/drawing/2014/main" id="{5C51D7AC-38B4-2937-6A2C-1FB73D3F195C}"/>
              </a:ext>
            </a:extLst>
          </p:cNvPr>
          <p:cNvSpPr txBox="1"/>
          <p:nvPr/>
        </p:nvSpPr>
        <p:spPr>
          <a:xfrm>
            <a:off x="2113787" y="5314503"/>
            <a:ext cx="8255509" cy="1261884"/>
          </a:xfrm>
          <a:prstGeom prst="rect">
            <a:avLst/>
          </a:prstGeom>
          <a:noFill/>
        </p:spPr>
        <p:txBody>
          <a:bodyPr wrap="square" rtlCol="0">
            <a:spAutoFit/>
          </a:bodyPr>
          <a:lstStyle/>
          <a:p>
            <a:r>
              <a:rPr lang="tr-TR" sz="2000" dirty="0">
                <a:solidFill>
                  <a:srgbClr val="0070C0"/>
                </a:solidFill>
              </a:rPr>
              <a:t>Bu tutarlardan hangisi büyük ise</a:t>
            </a:r>
          </a:p>
          <a:p>
            <a:r>
              <a:rPr lang="tr-TR" sz="3600" b="1" dirty="0">
                <a:solidFill>
                  <a:srgbClr val="C00000"/>
                </a:solidFill>
              </a:rPr>
              <a:t>NİHAİ HESAPLANAN KURUMLAR VERGİSİ</a:t>
            </a:r>
            <a:r>
              <a:rPr lang="tr-TR" dirty="0"/>
              <a:t> </a:t>
            </a:r>
          </a:p>
          <a:p>
            <a:r>
              <a:rPr lang="tr-TR" sz="2000" dirty="0">
                <a:solidFill>
                  <a:srgbClr val="0070C0"/>
                </a:solidFill>
              </a:rPr>
              <a:t>olarak dikkate alınır.</a:t>
            </a:r>
            <a:endParaRPr lang="tr-TR" sz="3200" dirty="0">
              <a:solidFill>
                <a:srgbClr val="0070C0"/>
              </a:solidFill>
            </a:endParaRPr>
          </a:p>
        </p:txBody>
      </p:sp>
      <p:pic>
        <p:nvPicPr>
          <p:cNvPr id="25" name="Resim 24">
            <a:extLst>
              <a:ext uri="{FF2B5EF4-FFF2-40B4-BE49-F238E27FC236}">
                <a16:creationId xmlns:a16="http://schemas.microsoft.com/office/drawing/2014/main" id="{EB607696-D982-D5E6-3BEB-2BE2BD64EEB2}"/>
              </a:ext>
            </a:extLst>
          </p:cNvPr>
          <p:cNvPicPr>
            <a:picLocks noChangeAspect="1"/>
          </p:cNvPicPr>
          <p:nvPr/>
        </p:nvPicPr>
        <p:blipFill>
          <a:blip r:embed="rId2"/>
          <a:stretch>
            <a:fillRect/>
          </a:stretch>
        </p:blipFill>
        <p:spPr>
          <a:xfrm>
            <a:off x="5733288" y="615618"/>
            <a:ext cx="5084064" cy="4142135"/>
          </a:xfrm>
          <a:prstGeom prst="rect">
            <a:avLst/>
          </a:prstGeom>
          <a:ln w="28575">
            <a:solidFill>
              <a:schemeClr val="bg1"/>
            </a:solidFill>
          </a:ln>
        </p:spPr>
      </p:pic>
    </p:spTree>
    <p:extLst>
      <p:ext uri="{BB962C8B-B14F-4D97-AF65-F5344CB8AC3E}">
        <p14:creationId xmlns:p14="http://schemas.microsoft.com/office/powerpoint/2010/main" val="79905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6000" y="762000"/>
            <a:ext cx="7620000" cy="2123658"/>
          </a:xfrm>
          <a:prstGeom prst="rect">
            <a:avLst/>
          </a:prstGeom>
        </p:spPr>
        <p:txBody>
          <a:bodyPr wrap="square">
            <a:spAutoFit/>
          </a:bodyPr>
          <a:lstStyle/>
          <a:p>
            <a:pPr algn="ctr"/>
            <a:r>
              <a:rPr lang="tr-TR" sz="4400" b="1" dirty="0">
                <a:solidFill>
                  <a:srgbClr val="C00000"/>
                </a:solidFill>
                <a:effectLst>
                  <a:outerShdw blurRad="38100" dist="38100" dir="2700000" algn="tl">
                    <a:srgbClr val="000000">
                      <a:alpha val="43137"/>
                    </a:srgbClr>
                  </a:outerShdw>
                </a:effectLst>
              </a:rPr>
              <a:t>VERGİYE GÖNÜLLÜ UYUMLU MÜKELLEFLERE % 5 VERGİ İNDİRİMİ UYGULAMASI </a:t>
            </a:r>
            <a:endParaRPr lang="tr-TR" sz="4400" dirty="0">
              <a:solidFill>
                <a:srgbClr val="C00000"/>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33" y="3390730"/>
            <a:ext cx="6912735" cy="3467271"/>
          </a:xfrm>
          <a:prstGeom prst="rect">
            <a:avLst/>
          </a:prstGeom>
        </p:spPr>
      </p:pic>
    </p:spTree>
    <p:extLst>
      <p:ext uri="{BB962C8B-B14F-4D97-AF65-F5344CB8AC3E}">
        <p14:creationId xmlns:p14="http://schemas.microsoft.com/office/powerpoint/2010/main" val="1145368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7794"/>
            <a:ext cx="9144000" cy="954107"/>
          </a:xfrm>
          <a:prstGeom prst="rect">
            <a:avLst/>
          </a:prstGeom>
          <a:solidFill>
            <a:schemeClr val="bg2"/>
          </a:solidFill>
        </p:spPr>
        <p:txBody>
          <a:bodyPr wrap="square">
            <a:spAutoFit/>
          </a:bodyPr>
          <a:lstStyle/>
          <a:p>
            <a:pPr algn="ctr"/>
            <a:r>
              <a:rPr lang="tr-TR" sz="2800" b="1" dirty="0">
                <a:solidFill>
                  <a:srgbClr val="002060"/>
                </a:solidFill>
                <a:effectLst>
                  <a:outerShdw blurRad="38100" dist="38100" dir="2700000" algn="tl">
                    <a:srgbClr val="000000">
                      <a:alpha val="43137"/>
                    </a:srgbClr>
                  </a:outerShdw>
                </a:effectLst>
                <a:cs typeface="Times New Roman" panose="02020603050405020304" pitchFamily="18" charset="0"/>
              </a:rPr>
              <a:t>VERGİSİNİ ZAMANINDA ÖDEYEN MÜKELLEFLERE % 5 VERGİ İNDİRİMİ UYGULAMASI </a:t>
            </a:r>
          </a:p>
        </p:txBody>
      </p:sp>
      <p:sp>
        <p:nvSpPr>
          <p:cNvPr id="8" name="Rectangle 8"/>
          <p:cNvSpPr/>
          <p:nvPr/>
        </p:nvSpPr>
        <p:spPr>
          <a:xfrm>
            <a:off x="1905000" y="2209800"/>
            <a:ext cx="7696200" cy="1569660"/>
          </a:xfrm>
          <a:prstGeom prst="rect">
            <a:avLst/>
          </a:prstGeom>
        </p:spPr>
        <p:txBody>
          <a:bodyPr wrap="square">
            <a:spAutoFit/>
          </a:bodyPr>
          <a:lstStyle/>
          <a:p>
            <a:pPr algn="ctr"/>
            <a:endParaRPr lang="tr-TR" sz="2400" b="1" dirty="0">
              <a:latin typeface="Times New Roman" panose="02020603050405020304" pitchFamily="18" charset="0"/>
              <a:cs typeface="Times New Roman" panose="02020603050405020304" pitchFamily="18" charset="0"/>
            </a:endParaRPr>
          </a:p>
          <a:p>
            <a:pPr algn="ctr"/>
            <a:endParaRPr lang="tr-TR" sz="2400" b="1" dirty="0">
              <a:latin typeface="Times New Roman" panose="02020603050405020304" pitchFamily="18" charset="0"/>
              <a:cs typeface="Times New Roman" panose="02020603050405020304" pitchFamily="18" charset="0"/>
            </a:endParaRPr>
          </a:p>
          <a:p>
            <a:pPr algn="ctr"/>
            <a:endParaRPr lang="tr-TR" sz="2400" b="1" dirty="0">
              <a:latin typeface="Times New Roman" panose="02020603050405020304" pitchFamily="18" charset="0"/>
              <a:cs typeface="Times New Roman" panose="02020603050405020304" pitchFamily="18" charset="0"/>
            </a:endParaRPr>
          </a:p>
          <a:p>
            <a:pPr algn="ctr"/>
            <a:endParaRPr lang="tr-TR" sz="2400" b="1" dirty="0">
              <a:latin typeface="Times New Roman" panose="02020603050405020304" pitchFamily="18" charset="0"/>
              <a:cs typeface="Times New Roman" panose="02020603050405020304" pitchFamily="18" charset="0"/>
            </a:endParaRPr>
          </a:p>
        </p:txBody>
      </p:sp>
      <p:sp>
        <p:nvSpPr>
          <p:cNvPr id="17" name="Rectangle 14"/>
          <p:cNvSpPr>
            <a:spLocks noChangeArrowheads="1"/>
          </p:cNvSpPr>
          <p:nvPr/>
        </p:nvSpPr>
        <p:spPr bwMode="auto">
          <a:xfrm>
            <a:off x="6113464" y="-167181"/>
            <a:ext cx="65" cy="639163"/>
          </a:xfrm>
          <a:prstGeom prst="rect">
            <a:avLst/>
          </a:prstGeom>
          <a:solidFill>
            <a:srgbClr val="8697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179331" numCol="1" anchor="ctr" anchorCtr="0" compatLnSpc="1">
            <a:prstTxWarp prst="textNoShape">
              <a:avLst/>
            </a:prstTxWarp>
            <a:spAutoFit/>
          </a:bodyPr>
          <a:lstStyle/>
          <a:p>
            <a:endParaRPr lang="tr-TR"/>
          </a:p>
        </p:txBody>
      </p:sp>
      <p:sp>
        <p:nvSpPr>
          <p:cNvPr id="18" name="Rectangle 15"/>
          <p:cNvSpPr>
            <a:spLocks noChangeArrowheads="1"/>
          </p:cNvSpPr>
          <p:nvPr/>
        </p:nvSpPr>
        <p:spPr bwMode="auto">
          <a:xfrm>
            <a:off x="6113464" y="-24328"/>
            <a:ext cx="184731" cy="369332"/>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Rectangle 16"/>
          <p:cNvSpPr>
            <a:spLocks noChangeArrowheads="1"/>
          </p:cNvSpPr>
          <p:nvPr/>
        </p:nvSpPr>
        <p:spPr bwMode="auto">
          <a:xfrm>
            <a:off x="1752600" y="1861457"/>
            <a:ext cx="8686800" cy="4121613"/>
          </a:xfrm>
          <a:prstGeom prst="rect">
            <a:avLst/>
          </a:prstGeom>
          <a:noFill/>
          <a:ln>
            <a:noFill/>
          </a:ln>
          <a:effectLst/>
        </p:spPr>
        <p:txBody>
          <a:bodyPr vert="horz" wrap="square" lIns="33327" tIns="44436" rIns="33327" bIns="44436" numCol="1" anchor="ctr" anchorCtr="0" compatLnSpc="1">
            <a:prstTxWarp prst="textNoShape">
              <a:avLst/>
            </a:prstTxWarp>
            <a:spAutoFit/>
          </a:bodyPr>
          <a:lstStyle/>
          <a:p>
            <a:pPr eaLnBrk="0" fontAlgn="base" hangingPunct="0">
              <a:spcBef>
                <a:spcPct val="0"/>
              </a:spcBef>
              <a:spcAft>
                <a:spcPct val="0"/>
              </a:spcAft>
            </a:pPr>
            <a:endParaRPr lang="tr-TR" altLang="tr-TR" sz="2800" b="1" dirty="0">
              <a:latin typeface="Open Sans"/>
            </a:endParaRPr>
          </a:p>
          <a:p>
            <a:pPr eaLnBrk="0" fontAlgn="base" hangingPunct="0">
              <a:spcBef>
                <a:spcPct val="0"/>
              </a:spcBef>
              <a:spcAft>
                <a:spcPct val="0"/>
              </a:spcAft>
            </a:pPr>
            <a:r>
              <a:rPr lang="tr-TR" altLang="tr-TR" dirty="0">
                <a:latin typeface="Arial" panose="020B0604020202020204" pitchFamily="34" charset="0"/>
              </a:rPr>
              <a:t>08/03/2017 tarihli ve 30001 sayılı Resmi </a:t>
            </a:r>
            <a:r>
              <a:rPr lang="tr-TR" altLang="tr-TR" dirty="0" err="1">
                <a:latin typeface="Arial" panose="020B0604020202020204" pitchFamily="34" charset="0"/>
              </a:rPr>
              <a:t>Gazete'de</a:t>
            </a:r>
            <a:r>
              <a:rPr lang="tr-TR" altLang="tr-TR" dirty="0">
                <a:latin typeface="Arial" panose="020B0604020202020204" pitchFamily="34" charset="0"/>
              </a:rPr>
              <a:t> yayımlanan 6824 Sayılı Kanunla 193 sayılı Gelir Vergisi Kanununun mülga mükerrer 121 inci maddesi yeniden düzenlenerek getirilen vergiye uyumlu mükelleflere vergi indirimi 1 Ocak 2018 tarihinden itibaren uygulanmaya başlandı.</a:t>
            </a:r>
          </a:p>
          <a:p>
            <a:pPr eaLnBrk="0" fontAlgn="base" hangingPunct="0">
              <a:spcBef>
                <a:spcPct val="0"/>
              </a:spcBef>
              <a:spcAft>
                <a:spcPct val="0"/>
              </a:spcAft>
            </a:pPr>
            <a:endParaRPr lang="tr-TR" altLang="tr-TR" dirty="0">
              <a:latin typeface="Arial" panose="020B0604020202020204" pitchFamily="34" charset="0"/>
            </a:endParaRPr>
          </a:p>
          <a:p>
            <a:pPr eaLnBrk="0" fontAlgn="base" hangingPunct="0">
              <a:spcBef>
                <a:spcPct val="0"/>
              </a:spcBef>
              <a:spcAft>
                <a:spcPct val="0"/>
              </a:spcAft>
            </a:pPr>
            <a:r>
              <a:rPr lang="tr-TR" altLang="tr-TR" dirty="0">
                <a:latin typeface="Arial" panose="020B0604020202020204" pitchFamily="34" charset="0"/>
              </a:rPr>
              <a:t>Vergiye uyumlu;</a:t>
            </a:r>
          </a:p>
          <a:p>
            <a:pPr eaLnBrk="0" fontAlgn="base" hangingPunct="0">
              <a:spcBef>
                <a:spcPct val="0"/>
              </a:spcBef>
              <a:spcAft>
                <a:spcPct val="0"/>
              </a:spcAft>
            </a:pPr>
            <a:endParaRPr lang="tr-TR" altLang="tr-TR" dirty="0">
              <a:latin typeface="Arial" panose="020B0604020202020204" pitchFamily="34" charset="0"/>
            </a:endParaRPr>
          </a:p>
          <a:p>
            <a:pPr eaLnBrk="0" fontAlgn="base" hangingPunct="0">
              <a:spcBef>
                <a:spcPct val="0"/>
              </a:spcBef>
              <a:spcAft>
                <a:spcPct val="0"/>
              </a:spcAft>
            </a:pPr>
            <a:r>
              <a:rPr lang="tr-TR" altLang="tr-TR" dirty="0">
                <a:latin typeface="Arial" panose="020B0604020202020204" pitchFamily="34" charset="0"/>
              </a:rPr>
              <a:t>a) Ticari, zirai veya mesleki faaliyeti nedeniyle </a:t>
            </a:r>
            <a:r>
              <a:rPr lang="tr-TR" altLang="tr-TR" b="1" dirty="0">
                <a:solidFill>
                  <a:srgbClr val="0070C0"/>
                </a:solidFill>
                <a:latin typeface="Arial" panose="020B0604020202020204" pitchFamily="34" charset="0"/>
              </a:rPr>
              <a:t>gelir vergisi</a:t>
            </a:r>
            <a:r>
              <a:rPr lang="tr-TR" altLang="tr-TR" dirty="0">
                <a:latin typeface="Arial" panose="020B0604020202020204" pitchFamily="34" charset="0"/>
              </a:rPr>
              <a:t>,</a:t>
            </a:r>
          </a:p>
          <a:p>
            <a:pPr eaLnBrk="0" fontAlgn="base" hangingPunct="0">
              <a:spcBef>
                <a:spcPct val="0"/>
              </a:spcBef>
              <a:spcAft>
                <a:spcPct val="0"/>
              </a:spcAft>
            </a:pPr>
            <a:r>
              <a:rPr lang="tr-TR" altLang="tr-TR" dirty="0">
                <a:latin typeface="Arial" panose="020B0604020202020204" pitchFamily="34" charset="0"/>
              </a:rPr>
              <a:t>b) Finans ve bankacılık sektörlerinde faaliyet gösterenler, sigorta ve reasürans şirketleri, emeklilik şirketleri ve emeklilik yatırım fonları hariç olmak üzere </a:t>
            </a:r>
            <a:r>
              <a:rPr lang="tr-TR" altLang="tr-TR" b="1" dirty="0">
                <a:solidFill>
                  <a:srgbClr val="0070C0"/>
                </a:solidFill>
                <a:latin typeface="Arial" panose="020B0604020202020204" pitchFamily="34" charset="0"/>
              </a:rPr>
              <a:t>kurumlar vergisi mükellefleri, </a:t>
            </a:r>
          </a:p>
          <a:p>
            <a:pPr eaLnBrk="0" fontAlgn="base" hangingPunct="0">
              <a:spcBef>
                <a:spcPct val="0"/>
              </a:spcBef>
              <a:spcAft>
                <a:spcPct val="0"/>
              </a:spcAft>
            </a:pPr>
            <a:endParaRPr lang="tr-TR" altLang="tr-TR" dirty="0">
              <a:latin typeface="Arial" panose="020B0604020202020204" pitchFamily="34" charset="0"/>
            </a:endParaRPr>
          </a:p>
          <a:p>
            <a:pPr eaLnBrk="0" fontAlgn="base" hangingPunct="0">
              <a:spcBef>
                <a:spcPct val="0"/>
              </a:spcBef>
              <a:spcAft>
                <a:spcPct val="0"/>
              </a:spcAft>
            </a:pPr>
            <a:r>
              <a:rPr lang="tr-TR" altLang="tr-TR" dirty="0">
                <a:latin typeface="Arial" panose="020B0604020202020204" pitchFamily="34" charset="0"/>
              </a:rPr>
              <a:t>vergi indiriminden yararlanacaktır.</a:t>
            </a:r>
            <a:endParaRPr lang="tr-TR" altLang="tr-TR" sz="4400" dirty="0">
              <a:latin typeface="Arial" panose="020B0604020202020204" pitchFamily="34" charset="0"/>
            </a:endParaRPr>
          </a:p>
        </p:txBody>
      </p:sp>
    </p:spTree>
    <p:extLst>
      <p:ext uri="{BB962C8B-B14F-4D97-AF65-F5344CB8AC3E}">
        <p14:creationId xmlns:p14="http://schemas.microsoft.com/office/powerpoint/2010/main" val="9451887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7794"/>
            <a:ext cx="9144000" cy="954107"/>
          </a:xfrm>
          <a:prstGeom prst="rect">
            <a:avLst/>
          </a:prstGeom>
          <a:solidFill>
            <a:schemeClr val="bg2"/>
          </a:solidFill>
        </p:spPr>
        <p:txBody>
          <a:bodyPr wrap="square">
            <a:spAutoFit/>
          </a:bodyPr>
          <a:lstStyle/>
          <a:p>
            <a:pPr algn="ctr"/>
            <a:r>
              <a:rPr lang="tr-TR" sz="2800" b="1" dirty="0">
                <a:solidFill>
                  <a:srgbClr val="002060"/>
                </a:solidFill>
                <a:effectLst>
                  <a:outerShdw blurRad="38100" dist="38100" dir="2700000" algn="tl">
                    <a:srgbClr val="000000">
                      <a:alpha val="43137"/>
                    </a:srgbClr>
                  </a:outerShdw>
                </a:effectLst>
                <a:cs typeface="Times New Roman" panose="02020603050405020304" pitchFamily="18" charset="0"/>
              </a:rPr>
              <a:t>VERGİSİNİ ZAMANINDA ÖDEYEN MÜKELLEFLERE % 5 VERGİ İNDİRİMİ UYGULAMASI </a:t>
            </a:r>
          </a:p>
        </p:txBody>
      </p:sp>
      <p:sp>
        <p:nvSpPr>
          <p:cNvPr id="8" name="Rectangle 8"/>
          <p:cNvSpPr/>
          <p:nvPr/>
        </p:nvSpPr>
        <p:spPr>
          <a:xfrm>
            <a:off x="1905000" y="2209800"/>
            <a:ext cx="7696200" cy="1569660"/>
          </a:xfrm>
          <a:prstGeom prst="rect">
            <a:avLst/>
          </a:prstGeom>
        </p:spPr>
        <p:txBody>
          <a:bodyPr wrap="square">
            <a:spAutoFit/>
          </a:bodyPr>
          <a:lstStyle/>
          <a:p>
            <a:pPr algn="ctr"/>
            <a:endParaRPr lang="tr-TR" sz="2400" b="1" dirty="0">
              <a:latin typeface="Times New Roman" panose="02020603050405020304" pitchFamily="18" charset="0"/>
              <a:cs typeface="Times New Roman" panose="02020603050405020304" pitchFamily="18" charset="0"/>
            </a:endParaRPr>
          </a:p>
          <a:p>
            <a:pPr algn="ctr"/>
            <a:endParaRPr lang="tr-TR" sz="2400" b="1" dirty="0">
              <a:latin typeface="Times New Roman" panose="02020603050405020304" pitchFamily="18" charset="0"/>
              <a:cs typeface="Times New Roman" panose="02020603050405020304" pitchFamily="18" charset="0"/>
            </a:endParaRPr>
          </a:p>
          <a:p>
            <a:pPr algn="ctr"/>
            <a:endParaRPr lang="tr-TR" sz="2400" b="1" dirty="0">
              <a:latin typeface="Times New Roman" panose="02020603050405020304" pitchFamily="18" charset="0"/>
              <a:cs typeface="Times New Roman" panose="02020603050405020304" pitchFamily="18" charset="0"/>
            </a:endParaRPr>
          </a:p>
          <a:p>
            <a:pPr algn="ctr"/>
            <a:endParaRPr lang="tr-TR" sz="2400" b="1" dirty="0">
              <a:latin typeface="Times New Roman" panose="02020603050405020304" pitchFamily="18" charset="0"/>
              <a:cs typeface="Times New Roman" panose="02020603050405020304" pitchFamily="18" charset="0"/>
            </a:endParaRPr>
          </a:p>
        </p:txBody>
      </p:sp>
      <p:sp>
        <p:nvSpPr>
          <p:cNvPr id="17" name="Rectangle 14"/>
          <p:cNvSpPr>
            <a:spLocks noChangeArrowheads="1"/>
          </p:cNvSpPr>
          <p:nvPr/>
        </p:nvSpPr>
        <p:spPr bwMode="auto">
          <a:xfrm>
            <a:off x="6113464" y="-167181"/>
            <a:ext cx="65" cy="639163"/>
          </a:xfrm>
          <a:prstGeom prst="rect">
            <a:avLst/>
          </a:prstGeom>
          <a:solidFill>
            <a:srgbClr val="8697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179331" numCol="1" anchor="ctr" anchorCtr="0" compatLnSpc="1">
            <a:prstTxWarp prst="textNoShape">
              <a:avLst/>
            </a:prstTxWarp>
            <a:spAutoFit/>
          </a:bodyPr>
          <a:lstStyle/>
          <a:p>
            <a:endParaRPr lang="tr-TR"/>
          </a:p>
        </p:txBody>
      </p:sp>
      <p:sp>
        <p:nvSpPr>
          <p:cNvPr id="19" name="Rectangle 16"/>
          <p:cNvSpPr>
            <a:spLocks noChangeArrowheads="1"/>
          </p:cNvSpPr>
          <p:nvPr/>
        </p:nvSpPr>
        <p:spPr bwMode="auto">
          <a:xfrm>
            <a:off x="1752600" y="1261298"/>
            <a:ext cx="8686800" cy="5321941"/>
          </a:xfrm>
          <a:prstGeom prst="rect">
            <a:avLst/>
          </a:prstGeom>
          <a:noFill/>
          <a:ln>
            <a:noFill/>
          </a:ln>
          <a:effectLst/>
        </p:spPr>
        <p:txBody>
          <a:bodyPr vert="horz" wrap="square" lIns="33327" tIns="44436" rIns="33327" bIns="44436" numCol="1" anchor="ctr" anchorCtr="0" compatLnSpc="1">
            <a:prstTxWarp prst="textNoShape">
              <a:avLst/>
            </a:prstTxWarp>
            <a:spAutoFit/>
          </a:bodyPr>
          <a:lstStyle/>
          <a:p>
            <a:r>
              <a:rPr lang="tr-TR" sz="4400" b="1" dirty="0">
                <a:solidFill>
                  <a:srgbClr val="C00000"/>
                </a:solidFill>
              </a:rPr>
              <a:t>ŞARTLAR:</a:t>
            </a:r>
            <a:endParaRPr lang="tr-TR" sz="2400" b="1" dirty="0">
              <a:solidFill>
                <a:srgbClr val="C00000"/>
              </a:solidFill>
            </a:endParaRPr>
          </a:p>
          <a:p>
            <a:pPr>
              <a:spcAft>
                <a:spcPts val="1200"/>
              </a:spcAft>
            </a:pPr>
            <a:r>
              <a:rPr lang="tr-TR" sz="2400" b="1" dirty="0">
                <a:solidFill>
                  <a:srgbClr val="C00000"/>
                </a:solidFill>
              </a:rPr>
              <a:t>Gelir ve kurumlar vergisi mükelleflerinin vergi indiriminden yararlanabilmeleri için;</a:t>
            </a:r>
          </a:p>
          <a:p>
            <a:pPr>
              <a:spcAft>
                <a:spcPts val="1200"/>
              </a:spcAft>
            </a:pPr>
            <a:r>
              <a:rPr lang="tr-TR" b="1" dirty="0"/>
              <a:t>a)</a:t>
            </a:r>
            <a:r>
              <a:rPr lang="tr-TR" dirty="0"/>
              <a:t> İndirimin hesaplanacağı beyannamenin ait olduğu yıl ile bu yıldan önceki son iki yıla ait vergi beyannamelerinin kanuni süresinde verilmiş olması,</a:t>
            </a:r>
          </a:p>
          <a:p>
            <a:pPr>
              <a:spcAft>
                <a:spcPts val="1200"/>
              </a:spcAft>
            </a:pPr>
            <a:r>
              <a:rPr lang="tr-TR" b="1" dirty="0"/>
              <a:t>b)</a:t>
            </a:r>
            <a:r>
              <a:rPr lang="tr-TR" dirty="0"/>
              <a:t> İndirimin hesaplanacağı beyannamenin ait olduğu yıl ile bu yıldan önceki son iki yıl içerisinde kesinleşmiş olması koşuluyla vergi beyannamelerindeki vergi türleri itibarıyla </a:t>
            </a:r>
            <a:r>
              <a:rPr lang="tr-TR" dirty="0" err="1"/>
              <a:t>ikmalen</a:t>
            </a:r>
            <a:r>
              <a:rPr lang="tr-TR" dirty="0"/>
              <a:t>, </a:t>
            </a:r>
            <a:r>
              <a:rPr lang="tr-TR" dirty="0" err="1"/>
              <a:t>re'sen</a:t>
            </a:r>
            <a:r>
              <a:rPr lang="tr-TR" dirty="0"/>
              <a:t> veya idarece yapılmış bir tarhiyat bulunmaması,</a:t>
            </a:r>
          </a:p>
          <a:p>
            <a:pPr>
              <a:spcAft>
                <a:spcPts val="1200"/>
              </a:spcAft>
            </a:pPr>
            <a:r>
              <a:rPr lang="tr-TR" b="1" dirty="0"/>
              <a:t>c)</a:t>
            </a:r>
            <a:r>
              <a:rPr lang="tr-TR" dirty="0"/>
              <a:t> İndirimin hesaplanacağı beyannamenin verildiği tarih itibarıyla, (1) numaralı bent kapsamındaki vergi beyannameleri üzerine tahakkuk eden vergilerin ödenmiş olması,</a:t>
            </a:r>
          </a:p>
          <a:p>
            <a:pPr>
              <a:spcAft>
                <a:spcPts val="1200"/>
              </a:spcAft>
            </a:pPr>
            <a:r>
              <a:rPr lang="tr-TR" b="1" dirty="0"/>
              <a:t>ç)</a:t>
            </a:r>
            <a:r>
              <a:rPr lang="tr-TR" dirty="0"/>
              <a:t> Vergi indiriminin hesaplanacağı beyannamenin ait olduğu yıl ile önceki dört takvim yılında Vergi Usul Kanununun 359. maddesinde sayılan fiillerin işlenmemiş olması şarttır.</a:t>
            </a:r>
          </a:p>
          <a:p>
            <a:endParaRPr lang="tr-TR" dirty="0"/>
          </a:p>
          <a:p>
            <a:r>
              <a:rPr lang="tr-TR" b="1" dirty="0"/>
              <a:t>şarttır</a:t>
            </a:r>
            <a:r>
              <a:rPr lang="tr-TR" dirty="0"/>
              <a:t>.</a:t>
            </a:r>
          </a:p>
        </p:txBody>
      </p:sp>
    </p:spTree>
    <p:extLst>
      <p:ext uri="{BB962C8B-B14F-4D97-AF65-F5344CB8AC3E}">
        <p14:creationId xmlns:p14="http://schemas.microsoft.com/office/powerpoint/2010/main" val="15150283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335CCA6-12A1-E1F7-2B32-EE0138533115}"/>
              </a:ext>
            </a:extLst>
          </p:cNvPr>
          <p:cNvSpPr txBox="1"/>
          <p:nvPr/>
        </p:nvSpPr>
        <p:spPr>
          <a:xfrm>
            <a:off x="3547872" y="2578775"/>
            <a:ext cx="4910280" cy="830997"/>
          </a:xfrm>
          <a:prstGeom prst="rect">
            <a:avLst/>
          </a:prstGeom>
          <a:noFill/>
        </p:spPr>
        <p:txBody>
          <a:bodyPr wrap="square" rtlCol="0">
            <a:spAutoFit/>
          </a:bodyPr>
          <a:lstStyle/>
          <a:p>
            <a:pPr algn="ctr"/>
            <a:r>
              <a:rPr lang="tr-TR" sz="4800" i="1" dirty="0">
                <a:solidFill>
                  <a:srgbClr val="C00000"/>
                </a:solidFill>
                <a:latin typeface="Times New Roman" panose="02020603050405020304" pitchFamily="18" charset="0"/>
                <a:cs typeface="Times New Roman" panose="02020603050405020304" pitchFamily="18" charset="0"/>
              </a:rPr>
              <a:t>Teşekkürler </a:t>
            </a:r>
          </a:p>
        </p:txBody>
      </p:sp>
      <p:pic>
        <p:nvPicPr>
          <p:cNvPr id="4" name="Resim 3">
            <a:extLst>
              <a:ext uri="{FF2B5EF4-FFF2-40B4-BE49-F238E27FC236}">
                <a16:creationId xmlns:a16="http://schemas.microsoft.com/office/drawing/2014/main" id="{749F7378-C618-227E-6AFC-BFA860F4162C}"/>
              </a:ext>
            </a:extLst>
          </p:cNvPr>
          <p:cNvPicPr>
            <a:picLocks noChangeAspect="1"/>
          </p:cNvPicPr>
          <p:nvPr/>
        </p:nvPicPr>
        <p:blipFill rotWithShape="1">
          <a:blip r:embed="rId2"/>
          <a:srcRect l="89563" t="-123279" r="-835" b="123279"/>
          <a:stretch>
            <a:fillRect/>
          </a:stretch>
        </p:blipFill>
        <p:spPr>
          <a:xfrm>
            <a:off x="9963149" y="239362"/>
            <a:ext cx="1866765" cy="1653446"/>
          </a:xfrm>
          <a:prstGeom prst="rect">
            <a:avLst/>
          </a:prstGeom>
        </p:spPr>
      </p:pic>
      <p:graphicFrame>
        <p:nvGraphicFramePr>
          <p:cNvPr id="6" name="Tablo 5">
            <a:extLst>
              <a:ext uri="{FF2B5EF4-FFF2-40B4-BE49-F238E27FC236}">
                <a16:creationId xmlns:a16="http://schemas.microsoft.com/office/drawing/2014/main" id="{95C093F9-7753-53FF-B42E-72C2F02B8ABD}"/>
              </a:ext>
            </a:extLst>
          </p:cNvPr>
          <p:cNvGraphicFramePr>
            <a:graphicFrameLocks noGrp="1"/>
          </p:cNvGraphicFramePr>
          <p:nvPr/>
        </p:nvGraphicFramePr>
        <p:xfrm>
          <a:off x="4242925" y="3857297"/>
          <a:ext cx="3396996" cy="1608657"/>
        </p:xfrm>
        <a:graphic>
          <a:graphicData uri="http://schemas.openxmlformats.org/drawingml/2006/table">
            <a:tbl>
              <a:tblPr firstRow="1" bandRow="1">
                <a:tableStyleId>{5C22544A-7EE6-4342-B048-85BDC9FD1C3A}</a:tableStyleId>
              </a:tblPr>
              <a:tblGrid>
                <a:gridCol w="3396996">
                  <a:extLst>
                    <a:ext uri="{9D8B030D-6E8A-4147-A177-3AD203B41FA5}">
                      <a16:colId xmlns:a16="http://schemas.microsoft.com/office/drawing/2014/main" val="3870740814"/>
                    </a:ext>
                  </a:extLst>
                </a:gridCol>
              </a:tblGrid>
              <a:tr h="396510">
                <a:tc>
                  <a:txBody>
                    <a:bodyPr/>
                    <a:lstStyle/>
                    <a:p>
                      <a:pPr algn="ctr"/>
                      <a:r>
                        <a:rPr lang="tr-TR" sz="2400" dirty="0">
                          <a:solidFill>
                            <a:srgbClr val="002060"/>
                          </a:solidFill>
                        </a:rPr>
                        <a:t>İrfan VURAL</a:t>
                      </a:r>
                    </a:p>
                  </a:txBody>
                  <a:tcPr>
                    <a:noFill/>
                  </a:tcPr>
                </a:tc>
                <a:extLst>
                  <a:ext uri="{0D108BD9-81ED-4DB2-BD59-A6C34878D82A}">
                    <a16:rowId xmlns:a16="http://schemas.microsoft.com/office/drawing/2014/main" val="2344794664"/>
                  </a:ext>
                </a:extLst>
              </a:tr>
              <a:tr h="483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dirty="0">
                          <a:solidFill>
                            <a:srgbClr val="002060"/>
                          </a:solidFill>
                        </a:rPr>
                        <a:t>Yeminli Mali Müşavir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tr-TR" sz="2000" dirty="0">
                        <a:solidFill>
                          <a:srgbClr val="002060"/>
                        </a:solidFill>
                      </a:endParaRPr>
                    </a:p>
                  </a:txBody>
                  <a:tcPr>
                    <a:noFill/>
                  </a:tcPr>
                </a:tc>
                <a:extLst>
                  <a:ext uri="{0D108BD9-81ED-4DB2-BD59-A6C34878D82A}">
                    <a16:rowId xmlns:a16="http://schemas.microsoft.com/office/drawing/2014/main" val="1255022270"/>
                  </a:ext>
                </a:extLst>
              </a:tr>
              <a:tr h="450417">
                <a:tc>
                  <a:txBody>
                    <a:bodyPr/>
                    <a:lstStyle/>
                    <a:p>
                      <a:pPr algn="ctr"/>
                      <a:r>
                        <a:rPr lang="tr-TR" sz="1200" dirty="0">
                          <a:solidFill>
                            <a:srgbClr val="002060"/>
                          </a:solidFill>
                        </a:rPr>
                        <a:t>irfan.vural@bakis.com.tr</a:t>
                      </a:r>
                      <a:endParaRPr lang="tr-TR" sz="1600" dirty="0">
                        <a:solidFill>
                          <a:srgbClr val="002060"/>
                        </a:solidFill>
                      </a:endParaRPr>
                    </a:p>
                  </a:txBody>
                  <a:tcPr>
                    <a:noFill/>
                  </a:tcPr>
                </a:tc>
                <a:extLst>
                  <a:ext uri="{0D108BD9-81ED-4DB2-BD59-A6C34878D82A}">
                    <a16:rowId xmlns:a16="http://schemas.microsoft.com/office/drawing/2014/main" val="3387502701"/>
                  </a:ext>
                </a:extLst>
              </a:tr>
            </a:tbl>
          </a:graphicData>
        </a:graphic>
      </p:graphicFrame>
      <p:pic>
        <p:nvPicPr>
          <p:cNvPr id="7" name="Resim 6">
            <a:extLst>
              <a:ext uri="{FF2B5EF4-FFF2-40B4-BE49-F238E27FC236}">
                <a16:creationId xmlns:a16="http://schemas.microsoft.com/office/drawing/2014/main" id="{4352E361-E5A0-C35F-6C35-2F98957B95E1}"/>
              </a:ext>
            </a:extLst>
          </p:cNvPr>
          <p:cNvPicPr>
            <a:picLocks noChangeAspect="1"/>
          </p:cNvPicPr>
          <p:nvPr/>
        </p:nvPicPr>
        <p:blipFill>
          <a:blip r:embed="rId3"/>
          <a:stretch>
            <a:fillRect/>
          </a:stretch>
        </p:blipFill>
        <p:spPr>
          <a:xfrm>
            <a:off x="4446124" y="5815585"/>
            <a:ext cx="1375556" cy="773750"/>
          </a:xfrm>
          <a:prstGeom prst="rect">
            <a:avLst/>
          </a:prstGeom>
        </p:spPr>
      </p:pic>
      <p:sp>
        <p:nvSpPr>
          <p:cNvPr id="8" name="Metin kutusu 7">
            <a:extLst>
              <a:ext uri="{FF2B5EF4-FFF2-40B4-BE49-F238E27FC236}">
                <a16:creationId xmlns:a16="http://schemas.microsoft.com/office/drawing/2014/main" id="{8D8DBCAD-4510-700C-B77A-C742A5125958}"/>
              </a:ext>
            </a:extLst>
          </p:cNvPr>
          <p:cNvSpPr txBox="1"/>
          <p:nvPr/>
        </p:nvSpPr>
        <p:spPr>
          <a:xfrm>
            <a:off x="5785104" y="5971627"/>
            <a:ext cx="1818241" cy="523220"/>
          </a:xfrm>
          <a:prstGeom prst="rect">
            <a:avLst/>
          </a:prstGeom>
          <a:noFill/>
        </p:spPr>
        <p:txBody>
          <a:bodyPr wrap="square">
            <a:spAutoFit/>
          </a:bodyPr>
          <a:lstStyle/>
          <a:p>
            <a:r>
              <a:rPr lang="tr-TR" sz="2800" dirty="0">
                <a:solidFill>
                  <a:srgbClr val="0070C0"/>
                </a:solidFill>
              </a:rPr>
              <a:t>irfan.vural</a:t>
            </a:r>
          </a:p>
        </p:txBody>
      </p:sp>
      <p:pic>
        <p:nvPicPr>
          <p:cNvPr id="10" name="Resim 9">
            <a:extLst>
              <a:ext uri="{FF2B5EF4-FFF2-40B4-BE49-F238E27FC236}">
                <a16:creationId xmlns:a16="http://schemas.microsoft.com/office/drawing/2014/main" id="{5DC8F853-3109-2AC4-C7A5-EF5AA8617226}"/>
              </a:ext>
            </a:extLst>
          </p:cNvPr>
          <p:cNvPicPr>
            <a:picLocks noChangeAspect="1"/>
          </p:cNvPicPr>
          <p:nvPr/>
        </p:nvPicPr>
        <p:blipFill>
          <a:blip r:embed="rId4"/>
          <a:stretch>
            <a:fillRect/>
          </a:stretch>
        </p:blipFill>
        <p:spPr>
          <a:xfrm>
            <a:off x="362085" y="239362"/>
            <a:ext cx="1365103" cy="1022510"/>
          </a:xfrm>
          <a:prstGeom prst="rect">
            <a:avLst/>
          </a:prstGeom>
        </p:spPr>
      </p:pic>
      <p:pic>
        <p:nvPicPr>
          <p:cNvPr id="11" name="Resim 10">
            <a:extLst>
              <a:ext uri="{FF2B5EF4-FFF2-40B4-BE49-F238E27FC236}">
                <a16:creationId xmlns:a16="http://schemas.microsoft.com/office/drawing/2014/main" id="{FE186EFE-028B-5BE6-23E1-F1E07E51B29D}"/>
              </a:ext>
            </a:extLst>
          </p:cNvPr>
          <p:cNvPicPr>
            <a:picLocks noChangeAspect="1"/>
          </p:cNvPicPr>
          <p:nvPr/>
        </p:nvPicPr>
        <p:blipFill>
          <a:blip r:embed="rId5"/>
          <a:stretch>
            <a:fillRect/>
          </a:stretch>
        </p:blipFill>
        <p:spPr>
          <a:xfrm>
            <a:off x="10533887" y="173689"/>
            <a:ext cx="1450899" cy="1360218"/>
          </a:xfrm>
          <a:prstGeom prst="rect">
            <a:avLst/>
          </a:prstGeom>
        </p:spPr>
      </p:pic>
      <p:pic>
        <p:nvPicPr>
          <p:cNvPr id="9" name="Resim 8">
            <a:extLst>
              <a:ext uri="{FF2B5EF4-FFF2-40B4-BE49-F238E27FC236}">
                <a16:creationId xmlns:a16="http://schemas.microsoft.com/office/drawing/2014/main" id="{CD9918E8-85A1-D29F-70DC-FFBC64C20523}"/>
              </a:ext>
            </a:extLst>
          </p:cNvPr>
          <p:cNvPicPr>
            <a:picLocks noChangeAspect="1"/>
          </p:cNvPicPr>
          <p:nvPr/>
        </p:nvPicPr>
        <p:blipFill>
          <a:blip r:embed="rId6"/>
          <a:stretch>
            <a:fillRect/>
          </a:stretch>
        </p:blipFill>
        <p:spPr>
          <a:xfrm>
            <a:off x="3247754" y="173689"/>
            <a:ext cx="5557917" cy="1587976"/>
          </a:xfrm>
          <a:prstGeom prst="rect">
            <a:avLst/>
          </a:prstGeom>
        </p:spPr>
      </p:pic>
    </p:spTree>
    <p:extLst>
      <p:ext uri="{BB962C8B-B14F-4D97-AF65-F5344CB8AC3E}">
        <p14:creationId xmlns:p14="http://schemas.microsoft.com/office/powerpoint/2010/main" val="4226462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0F2F7-D677-FF77-D93B-ED4C35DE202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D07FFC8-B396-3E47-6835-5CD86BA55F74}"/>
              </a:ext>
            </a:extLst>
          </p:cNvPr>
          <p:cNvSpPr>
            <a:spLocks noGrp="1"/>
          </p:cNvSpPr>
          <p:nvPr>
            <p:ph type="title"/>
          </p:nvPr>
        </p:nvSpPr>
        <p:spPr/>
        <p:txBody>
          <a:bodyPr>
            <a:normAutofit fontScale="90000"/>
          </a:bodyPr>
          <a:lstStyle/>
          <a:p>
            <a:r>
              <a:rPr lang="tr-TR" dirty="0">
                <a:solidFill>
                  <a:srgbClr val="C00000"/>
                </a:solidFill>
              </a:rPr>
              <a:t>Önceki Dönemlerde Yapılan Enflasyon Düzeltmesi İle İlgili Dikkat Edilmesi Gereken Hususlar- III:</a:t>
            </a:r>
          </a:p>
        </p:txBody>
      </p:sp>
      <p:sp>
        <p:nvSpPr>
          <p:cNvPr id="3" name="İçerik Yer Tutucusu 2">
            <a:extLst>
              <a:ext uri="{FF2B5EF4-FFF2-40B4-BE49-F238E27FC236}">
                <a16:creationId xmlns:a16="http://schemas.microsoft.com/office/drawing/2014/main" id="{6D40F6D4-BC64-E997-146C-E1F44C826A46}"/>
              </a:ext>
            </a:extLst>
          </p:cNvPr>
          <p:cNvSpPr>
            <a:spLocks noGrp="1"/>
          </p:cNvSpPr>
          <p:nvPr>
            <p:ph idx="1"/>
          </p:nvPr>
        </p:nvSpPr>
        <p:spPr>
          <a:xfrm>
            <a:off x="548640" y="1825625"/>
            <a:ext cx="9299448" cy="4593464"/>
          </a:xfrm>
        </p:spPr>
        <p:txBody>
          <a:bodyPr>
            <a:normAutofit fontScale="77500" lnSpcReduction="20000"/>
          </a:bodyPr>
          <a:lstStyle/>
          <a:p>
            <a:pPr marL="0" indent="0">
              <a:lnSpc>
                <a:spcPct val="120000"/>
              </a:lnSpc>
              <a:buNone/>
            </a:pPr>
            <a:r>
              <a:rPr lang="tr-TR" dirty="0"/>
              <a:t>🔵 </a:t>
            </a:r>
            <a:r>
              <a:rPr lang="tr-TR" b="1" dirty="0"/>
              <a:t>280, 480, alınan avans, verilen avans gibi hesapların</a:t>
            </a:r>
            <a:r>
              <a:rPr lang="tr-TR" dirty="0"/>
              <a:t>; 2023 düzeltmesinden kaynaklanan farkların cari dönemde kapatılması durumunda, 2023'e isabet eden farklar vergi matrahı ile ilişkilendirilmeyecektir.</a:t>
            </a:r>
          </a:p>
          <a:p>
            <a:pPr marL="0" indent="0">
              <a:lnSpc>
                <a:spcPct val="120000"/>
              </a:lnSpc>
              <a:buNone/>
            </a:pPr>
            <a:endParaRPr lang="tr-TR" dirty="0"/>
          </a:p>
          <a:p>
            <a:pPr marL="0" indent="0">
              <a:lnSpc>
                <a:spcPct val="120000"/>
              </a:lnSpc>
              <a:buNone/>
            </a:pPr>
            <a:r>
              <a:rPr lang="tr-TR" dirty="0"/>
              <a:t>🔵 </a:t>
            </a:r>
            <a:r>
              <a:rPr lang="tr-TR" b="1" dirty="0"/>
              <a:t>Yıllara sâri inşaat ve onarma işlerine ait maliyet ve </a:t>
            </a:r>
            <a:r>
              <a:rPr lang="tr-TR" b="1" dirty="0" err="1"/>
              <a:t>hakediş</a:t>
            </a:r>
            <a:r>
              <a:rPr lang="tr-TR" b="1" dirty="0"/>
              <a:t> tutarları </a:t>
            </a:r>
            <a:r>
              <a:rPr lang="tr-TR" dirty="0"/>
              <a:t>ile ilgili olarak 2023 hesap dönemi sonu itibarıyla düzeltme sonucu oluşan düzeltme farkları işin bitiminde mali kâr/zarar tutarının tespitinde dikkate alınmayacaktır. Bir başka ifade ile 2023 hesap dönemi sonuna kadar geçen süreye isabet eden kazanç düzeltme öncesi hükümlere, sonraki dönemlere isabet eden kazanç ise düzeltilmiş değerlere göre tespit edilecek ve bunların toplanması suretiyle oluşan kazanç tutarı beyan edilecektir.</a:t>
            </a:r>
          </a:p>
        </p:txBody>
      </p:sp>
      <p:pic>
        <p:nvPicPr>
          <p:cNvPr id="6" name="Resim 5">
            <a:extLst>
              <a:ext uri="{FF2B5EF4-FFF2-40B4-BE49-F238E27FC236}">
                <a16:creationId xmlns:a16="http://schemas.microsoft.com/office/drawing/2014/main" id="{7848CCF5-E138-6902-286B-CFADB870C119}"/>
              </a:ext>
            </a:extLst>
          </p:cNvPr>
          <p:cNvPicPr>
            <a:picLocks noChangeAspect="1"/>
          </p:cNvPicPr>
          <p:nvPr/>
        </p:nvPicPr>
        <p:blipFill>
          <a:blip r:embed="rId2"/>
          <a:stretch>
            <a:fillRect/>
          </a:stretch>
        </p:blipFill>
        <p:spPr>
          <a:xfrm>
            <a:off x="9610900" y="4282411"/>
            <a:ext cx="2266295" cy="2271615"/>
          </a:xfrm>
          <a:prstGeom prst="rect">
            <a:avLst/>
          </a:prstGeom>
        </p:spPr>
      </p:pic>
    </p:spTree>
    <p:extLst>
      <p:ext uri="{BB962C8B-B14F-4D97-AF65-F5344CB8AC3E}">
        <p14:creationId xmlns:p14="http://schemas.microsoft.com/office/powerpoint/2010/main" val="1689464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37A022-3119-4734-87CC-853B0805F68E}"/>
              </a:ext>
            </a:extLst>
          </p:cNvPr>
          <p:cNvSpPr>
            <a:spLocks noGrp="1"/>
          </p:cNvSpPr>
          <p:nvPr>
            <p:ph idx="1"/>
          </p:nvPr>
        </p:nvSpPr>
        <p:spPr>
          <a:xfrm>
            <a:off x="838200" y="410482"/>
            <a:ext cx="10515600" cy="4351338"/>
          </a:xfrm>
        </p:spPr>
        <p:txBody>
          <a:bodyPr>
            <a:normAutofit/>
          </a:bodyPr>
          <a:lstStyle/>
          <a:p>
            <a:pPr marL="0" indent="0" algn="ctr">
              <a:buNone/>
            </a:pPr>
            <a:r>
              <a:rPr lang="tr-TR" sz="5400" dirty="0">
                <a:solidFill>
                  <a:srgbClr val="C00000"/>
                </a:solidFill>
                <a:effectLst>
                  <a:outerShdw blurRad="38100" dist="38100" dir="2700000" algn="tl">
                    <a:srgbClr val="000000">
                      <a:alpha val="43137"/>
                    </a:srgbClr>
                  </a:outerShdw>
                </a:effectLst>
              </a:rPr>
              <a:t>VUK MÜKERRER MADDE 298/Ç KAPSAMINDA</a:t>
            </a:r>
          </a:p>
          <a:p>
            <a:pPr marL="0" indent="0" algn="ctr">
              <a:buNone/>
            </a:pPr>
            <a:r>
              <a:rPr lang="tr-TR" sz="6000" b="1" dirty="0">
                <a:solidFill>
                  <a:srgbClr val="C00000"/>
                </a:solidFill>
                <a:effectLst>
                  <a:outerShdw blurRad="38100" dist="38100" dir="2700000" algn="tl">
                    <a:srgbClr val="000000">
                      <a:alpha val="43137"/>
                    </a:srgbClr>
                  </a:outerShdw>
                </a:effectLst>
              </a:rPr>
              <a:t>SÜREKLİ YENİDEN DEĞERLEME</a:t>
            </a:r>
            <a:endParaRPr lang="tr-TR" sz="6000" dirty="0">
              <a:solidFill>
                <a:srgbClr val="C00000"/>
              </a:solidFill>
              <a:effectLst>
                <a:outerShdw blurRad="38100" dist="38100" dir="2700000" algn="tl">
                  <a:srgbClr val="000000">
                    <a:alpha val="43137"/>
                  </a:srgbClr>
                </a:outerShdw>
              </a:effectLst>
            </a:endParaRPr>
          </a:p>
        </p:txBody>
      </p:sp>
      <p:pic>
        <p:nvPicPr>
          <p:cNvPr id="2" name="Resim 1">
            <a:extLst>
              <a:ext uri="{FF2B5EF4-FFF2-40B4-BE49-F238E27FC236}">
                <a16:creationId xmlns:a16="http://schemas.microsoft.com/office/drawing/2014/main" id="{EEFD8510-5DB6-108B-CCB7-7D3C23861AC6}"/>
              </a:ext>
            </a:extLst>
          </p:cNvPr>
          <p:cNvPicPr>
            <a:picLocks noChangeAspect="1"/>
          </p:cNvPicPr>
          <p:nvPr/>
        </p:nvPicPr>
        <p:blipFill>
          <a:blip r:embed="rId3"/>
          <a:stretch>
            <a:fillRect/>
          </a:stretch>
        </p:blipFill>
        <p:spPr>
          <a:xfrm>
            <a:off x="1926771" y="3189744"/>
            <a:ext cx="8324118" cy="3668256"/>
          </a:xfrm>
          <a:prstGeom prst="rect">
            <a:avLst/>
          </a:prstGeom>
        </p:spPr>
      </p:pic>
    </p:spTree>
    <p:extLst>
      <p:ext uri="{BB962C8B-B14F-4D97-AF65-F5344CB8AC3E}">
        <p14:creationId xmlns:p14="http://schemas.microsoft.com/office/powerpoint/2010/main" val="357687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37A022-3119-4734-87CC-853B0805F68E}"/>
              </a:ext>
            </a:extLst>
          </p:cNvPr>
          <p:cNvSpPr>
            <a:spLocks noGrp="1"/>
          </p:cNvSpPr>
          <p:nvPr>
            <p:ph idx="1"/>
          </p:nvPr>
        </p:nvSpPr>
        <p:spPr>
          <a:xfrm>
            <a:off x="838200" y="348343"/>
            <a:ext cx="10515600" cy="5828620"/>
          </a:xfrm>
        </p:spPr>
        <p:txBody>
          <a:bodyPr>
            <a:normAutofit/>
          </a:bodyPr>
          <a:lstStyle/>
          <a:p>
            <a:pPr marL="0" indent="0" algn="ctr">
              <a:buNone/>
            </a:pPr>
            <a:r>
              <a:rPr lang="tr-TR" sz="5400" dirty="0">
                <a:solidFill>
                  <a:srgbClr val="C00000"/>
                </a:solidFill>
                <a:effectLst>
                  <a:outerShdw blurRad="38100" dist="38100" dir="2700000" algn="tl">
                    <a:srgbClr val="000000">
                      <a:alpha val="43137"/>
                    </a:srgbClr>
                  </a:outerShdw>
                </a:effectLst>
              </a:rPr>
              <a:t>VUK GEÇİCİ 32. MADDE KAPSAMINDA </a:t>
            </a:r>
          </a:p>
          <a:p>
            <a:pPr marL="0" indent="0" algn="ctr">
              <a:buNone/>
            </a:pPr>
            <a:r>
              <a:rPr lang="tr-TR" sz="6600" b="1" dirty="0">
                <a:solidFill>
                  <a:srgbClr val="C00000"/>
                </a:solidFill>
                <a:effectLst>
                  <a:outerShdw blurRad="38100" dist="38100" dir="2700000" algn="tl">
                    <a:srgbClr val="000000">
                      <a:alpha val="43137"/>
                    </a:srgbClr>
                  </a:outerShdw>
                </a:effectLst>
              </a:rPr>
              <a:t>TEK SEFERLİK YENİDEN DEĞERLEME</a:t>
            </a:r>
          </a:p>
        </p:txBody>
      </p:sp>
      <p:pic>
        <p:nvPicPr>
          <p:cNvPr id="4" name="Resim 3">
            <a:extLst>
              <a:ext uri="{FF2B5EF4-FFF2-40B4-BE49-F238E27FC236}">
                <a16:creationId xmlns:a16="http://schemas.microsoft.com/office/drawing/2014/main" id="{0FFBB2B6-E4F5-81BB-D129-C33CF3BDEB1D}"/>
              </a:ext>
            </a:extLst>
          </p:cNvPr>
          <p:cNvPicPr>
            <a:picLocks noChangeAspect="1"/>
          </p:cNvPicPr>
          <p:nvPr/>
        </p:nvPicPr>
        <p:blipFill>
          <a:blip r:embed="rId3"/>
          <a:stretch>
            <a:fillRect/>
          </a:stretch>
        </p:blipFill>
        <p:spPr>
          <a:xfrm>
            <a:off x="3461657" y="4016829"/>
            <a:ext cx="5054373" cy="2711223"/>
          </a:xfrm>
          <a:prstGeom prst="rect">
            <a:avLst/>
          </a:prstGeom>
        </p:spPr>
      </p:pic>
    </p:spTree>
    <p:extLst>
      <p:ext uri="{BB962C8B-B14F-4D97-AF65-F5344CB8AC3E}">
        <p14:creationId xmlns:p14="http://schemas.microsoft.com/office/powerpoint/2010/main" val="360440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45CB39-D72D-41A6-8717-2015EA6E8242}"/>
              </a:ext>
            </a:extLst>
          </p:cNvPr>
          <p:cNvSpPr>
            <a:spLocks noGrp="1"/>
          </p:cNvSpPr>
          <p:nvPr>
            <p:ph type="title"/>
          </p:nvPr>
        </p:nvSpPr>
        <p:spPr>
          <a:xfrm>
            <a:off x="838200" y="227965"/>
            <a:ext cx="10515600" cy="2807843"/>
          </a:xfrm>
        </p:spPr>
        <p:txBody>
          <a:bodyPr>
            <a:normAutofit fontScale="90000"/>
          </a:bodyPr>
          <a:lstStyle/>
          <a:p>
            <a:pPr algn="ctr"/>
            <a:r>
              <a:rPr lang="tr-TR" sz="7200" b="1" dirty="0">
                <a:solidFill>
                  <a:srgbClr val="C00000"/>
                </a:solidFill>
              </a:rPr>
              <a:t>Kurumlar Vergisi Beyanına Yönelik Özellikli Dönem Sonu İşlemleri</a:t>
            </a:r>
          </a:p>
        </p:txBody>
      </p:sp>
      <p:pic>
        <p:nvPicPr>
          <p:cNvPr id="4" name="Resim 3">
            <a:extLst>
              <a:ext uri="{FF2B5EF4-FFF2-40B4-BE49-F238E27FC236}">
                <a16:creationId xmlns:a16="http://schemas.microsoft.com/office/drawing/2014/main" id="{05A00C5B-04ED-5BC4-BE29-013DAE5DD987}"/>
              </a:ext>
            </a:extLst>
          </p:cNvPr>
          <p:cNvPicPr>
            <a:picLocks noChangeAspect="1"/>
          </p:cNvPicPr>
          <p:nvPr/>
        </p:nvPicPr>
        <p:blipFill>
          <a:blip r:embed="rId2"/>
          <a:stretch>
            <a:fillRect/>
          </a:stretch>
        </p:blipFill>
        <p:spPr>
          <a:xfrm>
            <a:off x="0" y="3071991"/>
            <a:ext cx="12192000" cy="3876430"/>
          </a:xfrm>
          <a:prstGeom prst="rect">
            <a:avLst/>
          </a:prstGeom>
        </p:spPr>
      </p:pic>
    </p:spTree>
    <p:extLst>
      <p:ext uri="{BB962C8B-B14F-4D97-AF65-F5344CB8AC3E}">
        <p14:creationId xmlns:p14="http://schemas.microsoft.com/office/powerpoint/2010/main" val="196493224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2962</Words>
  <Application>Microsoft Office PowerPoint</Application>
  <PresentationFormat>Geniş ekran</PresentationFormat>
  <Paragraphs>405</Paragraphs>
  <Slides>58</Slides>
  <Notes>4</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58</vt:i4>
      </vt:variant>
    </vt:vector>
  </HeadingPairs>
  <TitlesOfParts>
    <vt:vector size="67" baseType="lpstr">
      <vt:lpstr>Arial</vt:lpstr>
      <vt:lpstr>Calibri</vt:lpstr>
      <vt:lpstr>Calibri Light</vt:lpstr>
      <vt:lpstr>Comic Sans MS</vt:lpstr>
      <vt:lpstr>Open Sans</vt:lpstr>
      <vt:lpstr>Tahoma</vt:lpstr>
      <vt:lpstr>Times New Roman</vt:lpstr>
      <vt:lpstr>Wingdings</vt:lpstr>
      <vt:lpstr>Office Teması</vt:lpstr>
      <vt:lpstr>PowerPoint Sunusu</vt:lpstr>
      <vt:lpstr>ENFLASYON DÜZELTMESİ</vt:lpstr>
      <vt:lpstr>ENFLASYON DÜZELTMESİ</vt:lpstr>
      <vt:lpstr>Önceki Dönemlerde Yapılan Enflasyon Düzeltmesi İle İlgili Dikkat Edilmesi Gereken Hususlar:</vt:lpstr>
      <vt:lpstr>Önceki Dönemlerde Yapılan Enflasyon Düzeltmesi İle İlgili Dikkat Edilmesi Gereken Hususlar- II:</vt:lpstr>
      <vt:lpstr>Önceki Dönemlerde Yapılan Enflasyon Düzeltmesi İle İlgili Dikkat Edilmesi Gereken Hususlar- III:</vt:lpstr>
      <vt:lpstr>PowerPoint Sunusu</vt:lpstr>
      <vt:lpstr>PowerPoint Sunusu</vt:lpstr>
      <vt:lpstr>Kurumlar Vergisi Beyanına Yönelik Özellikli Dönem Sonu İşlemleri</vt:lpstr>
      <vt:lpstr>HESAP BAZINDA GEÇİCİ VERGİ BEYANNAMESİ VERİLMEDEN ÖNCE DİKKAT EDİLMESİ GEREKEN HUSUSLAR</vt:lpstr>
      <vt:lpstr>PowerPoint Sunusu</vt:lpstr>
      <vt:lpstr>PowerPoint Sunusu</vt:lpstr>
      <vt:lpstr>PowerPoint Sunusu</vt:lpstr>
      <vt:lpstr>KURUM KAZANCININ TESPİTİNDE GİDERLER</vt:lpstr>
      <vt:lpstr>GVK’YA GÖRE İNDİRİLECEK GİDERLER – md.40</vt:lpstr>
      <vt:lpstr>KVK’YA GÖRE İNDİRİLECEK GİDERLER – md.8</vt:lpstr>
      <vt:lpstr>KURUMLAR VERGİSİ KANUNU UYARINCA KABUL EDİLMEYEN İNDİRİMLER (md.11)  (KKEG) </vt:lpstr>
      <vt:lpstr>KURUMLAR VERGİSİ KANUNU UYARINCA KABUL EDİLMEYEN İNDİRİMLER - II </vt:lpstr>
      <vt:lpstr>FİNANSMAN GİDERLERİ</vt:lpstr>
      <vt:lpstr>ZARAR MAHSUBU</vt:lpstr>
      <vt:lpstr>GEÇMİŞ YIL ZARARLARININ MAHSUBU</vt:lpstr>
      <vt:lpstr>GEÇMİŞ YIL ZARARLARININ MAHSUBU</vt:lpstr>
      <vt:lpstr>PowerPoint Sunusu</vt:lpstr>
      <vt:lpstr>İSTİSNALAR (KVK md.5)</vt:lpstr>
      <vt:lpstr>İSTİSNALAR (KVK md.5)</vt:lpstr>
      <vt:lpstr>PowerPoint Sunusu</vt:lpstr>
      <vt:lpstr>İSTİSNALAR   (Diğer Kanunlarla Düzenlenen İstisnalar)</vt:lpstr>
      <vt:lpstr>PowerPoint Sunusu</vt:lpstr>
      <vt:lpstr>İHRACATÇI VE İMALATÇI MÜKELLEFLER İÇİN İNDİRİMLİ VERGİ ORANI UYGULAMASI (KVK Md. 32/7 ve 32/8)</vt:lpstr>
      <vt:lpstr>PowerPoint Sunusu</vt:lpstr>
      <vt:lpstr>PowerPoint Sunusu</vt:lpstr>
      <vt:lpstr>PowerPoint Sunusu</vt:lpstr>
      <vt:lpstr>PowerPoint Sunusu</vt:lpstr>
      <vt:lpstr>TANIMLAR</vt:lpstr>
      <vt:lpstr>YATIRIM TEŞVİK SİSTEMİ İLE İLGİLİ SON DÖNEMDE YAPILAN MEVZUAT DEĞİŞİKLİKLERİ</vt:lpstr>
      <vt:lpstr>7555 sayılı Kanun ile KVK’nın 32/A Maddesinde Yapılan Değişiklikler</vt:lpstr>
      <vt:lpstr>KVK’nın 32/A maddesini değiştiren hükümlerin yürürlük tarihi: </vt:lpstr>
      <vt:lpstr>7555 değişikliklerinin yürürlüğü: </vt:lpstr>
      <vt:lpstr>İndirimli kurumlar vergisi uygulaması indirim hakkının kullanılabildiği ilk hesap dönemi dâhil en fazla 10 hesap dönemi ile sınırlandırılmıştır.</vt:lpstr>
      <vt:lpstr>Kazanç bulunmasına rağmen yararlanılmayan yatırıma katkı tutarlarının izleyen dönemlerde yararlanılamayacağı belirtilmiştir.</vt:lpstr>
      <vt:lpstr>Diğer kazançlar için indirimli kurumlar vergisi uygulaması:</vt:lpstr>
      <vt:lpstr>Diğer kazançlar için indirimli kurumlar vergisi uygulaması:</vt:lpstr>
      <vt:lpstr>DİĞER FAALİYETLERDEN ELDE EDİLEN KAZANÇLARA İNDİRİMLİ KURUMLAR VERGİSİ UYGULAMASI  (YATIRIM DÖNEMİNDE UYGULAMA) </vt:lpstr>
      <vt:lpstr>DİĞER FAALİYETLERDEN ELDE EDİLEN KAZANÇLARA İNDİRİMLİ KURUMLAR VERGİSİ UYGULAMASI  (YATIRIM DÖNEMİNDE UYGULAMA) </vt:lpstr>
      <vt:lpstr>Diğer kazançlar için indirimli kurumlar vergisi uygulaması – III (Karşılaştırma) </vt:lpstr>
      <vt:lpstr>Örneğin;</vt:lpstr>
      <vt:lpstr>PowerPoint Sunusu</vt:lpstr>
      <vt:lpstr>PowerPoint Sunusu</vt:lpstr>
      <vt:lpstr> Yurt içi asgari kurumlar vergisinin mükellefleri </vt:lpstr>
      <vt:lpstr>Asgari kurumlar vergisi uygulaması ve hesaplaması </vt:lpstr>
      <vt:lpstr>Asgari kurumlar vergisi matrahından DÜŞÜLEN istisna ve indirimler (MUTLAK İSTİSNA VE İNDİRİMLER)</vt:lpstr>
      <vt:lpstr>Asgari kurumlar vergisi matrahından DÜŞÜLEMEYEN istisna ve indirimler</vt:lpstr>
      <vt:lpstr>İndirimli kurumlar vergisi oranlarının asgari kurumlar vergisi karşısındaki durumu     ( 32/A,   32/7,   32/8 )</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irfan vural</dc:creator>
  <cp:lastModifiedBy>irfan vural</cp:lastModifiedBy>
  <cp:revision>7</cp:revision>
  <dcterms:created xsi:type="dcterms:W3CDTF">2026-02-06T19:16:54Z</dcterms:created>
  <dcterms:modified xsi:type="dcterms:W3CDTF">2026-04-01T18:25:58Z</dcterms:modified>
</cp:coreProperties>
</file>